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6"/>
  </p:notesMasterIdLst>
  <p:handoutMasterIdLst>
    <p:handoutMasterId r:id="rId17"/>
  </p:handoutMasterIdLst>
  <p:sldIdLst>
    <p:sldId id="256" r:id="rId2"/>
    <p:sldId id="260" r:id="rId3"/>
    <p:sldId id="264" r:id="rId4"/>
    <p:sldId id="268" r:id="rId5"/>
    <p:sldId id="263" r:id="rId6"/>
    <p:sldId id="273" r:id="rId7"/>
    <p:sldId id="262" r:id="rId8"/>
    <p:sldId id="265" r:id="rId9"/>
    <p:sldId id="267" r:id="rId10"/>
    <p:sldId id="266" r:id="rId11"/>
    <p:sldId id="271" r:id="rId12"/>
    <p:sldId id="270" r:id="rId13"/>
    <p:sldId id="269" r:id="rId14"/>
    <p:sldId id="272" r:id="rId1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55507960-AB7D-F14D-892C-D94B085C7D13}">
          <p14:sldIdLst>
            <p14:sldId id="256"/>
            <p14:sldId id="260"/>
            <p14:sldId id="264"/>
            <p14:sldId id="268"/>
            <p14:sldId id="263"/>
            <p14:sldId id="273"/>
            <p14:sldId id="262"/>
            <p14:sldId id="265"/>
            <p14:sldId id="267"/>
            <p14:sldId id="266"/>
            <p14:sldId id="271"/>
            <p14:sldId id="270"/>
            <p14:sldId id="269"/>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A1A4AF"/>
    <a:srgbClr val="07618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714"/>
  </p:normalViewPr>
  <p:slideViewPr>
    <p:cSldViewPr snapToGrid="0" snapToObjects="1">
      <p:cViewPr varScale="1">
        <p:scale>
          <a:sx n="117" d="100"/>
          <a:sy n="117" d="100"/>
        </p:scale>
        <p:origin x="76" y="2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9" d="100"/>
          <a:sy n="149" d="100"/>
        </p:scale>
        <p:origin x="416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4D257B-9D69-9749-BA97-3E75CB818488}" type="datetimeFigureOut">
              <a:rPr lang="nl-NL" smtClean="0"/>
              <a:t>22-5-2017</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610A7E-A393-B14F-BE4F-3C1D64DD0D6B}" type="slidenum">
              <a:rPr lang="nl-NL" smtClean="0"/>
              <a:t>‹#›</a:t>
            </a:fld>
            <a:endParaRPr lang="nl-NL"/>
          </a:p>
        </p:txBody>
      </p:sp>
    </p:spTree>
    <p:extLst>
      <p:ext uri="{BB962C8B-B14F-4D97-AF65-F5344CB8AC3E}">
        <p14:creationId xmlns:p14="http://schemas.microsoft.com/office/powerpoint/2010/main" val="19816390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38103E-164C-468D-B381-C61A6F46CAC5}" type="datetimeFigureOut">
              <a:rPr lang="en-GB" smtClean="0"/>
              <a:t>22/05/2017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C273F-57F5-4C4A-9454-4B4AF597A68B}" type="slidenum">
              <a:rPr lang="en-GB" smtClean="0"/>
              <a:t>‹#›</a:t>
            </a:fld>
            <a:endParaRPr lang="en-GB"/>
          </a:p>
        </p:txBody>
      </p:sp>
    </p:spTree>
    <p:extLst>
      <p:ext uri="{BB962C8B-B14F-4D97-AF65-F5344CB8AC3E}">
        <p14:creationId xmlns:p14="http://schemas.microsoft.com/office/powerpoint/2010/main" val="732210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354E07FF-E5F8-47F9-88D3-C8006BA547D9}" type="slidenum">
              <a:rPr lang="en-US" smtClean="0">
                <a:solidFill>
                  <a:prstClr val="black"/>
                </a:solidFill>
              </a:rPr>
              <a:pPr>
                <a:defRPr/>
              </a:pPr>
              <a:t>5</a:t>
            </a:fld>
            <a:endParaRPr lang="en-US">
              <a:solidFill>
                <a:prstClr val="black"/>
              </a:solidFill>
            </a:endParaRPr>
          </a:p>
        </p:txBody>
      </p:sp>
    </p:spTree>
    <p:extLst>
      <p:ext uri="{BB962C8B-B14F-4D97-AF65-F5344CB8AC3E}">
        <p14:creationId xmlns:p14="http://schemas.microsoft.com/office/powerpoint/2010/main" val="3120937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defTabSz="932742">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2742">
              <a:defRPr/>
            </a:pPr>
            <a:fld id="{EB0394EB-4CA4-4959-8806-186AC2A1DC03}" type="datetime1">
              <a:rPr lang="en-US" smtClean="0">
                <a:solidFill>
                  <a:prstClr val="black"/>
                </a:solidFill>
                <a:latin typeface="Segoe UI" pitchFamily="34" charset="0"/>
              </a:rPr>
              <a:pPr defTabSz="932742">
                <a:defRPr/>
              </a:pPr>
              <a:t>5/22/2017</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135960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ssen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59823" y="2354782"/>
            <a:ext cx="5826266" cy="1796432"/>
          </a:xfrm>
          <a:prstGeom prst="rect">
            <a:avLst/>
          </a:prstGeom>
        </p:spPr>
        <p:txBody>
          <a:bodyPr anchor="ctr" anchorCtr="0"/>
          <a:lstStyle>
            <a:lvl1pPr>
              <a:defRPr sz="3600" b="0" i="0" cap="all" baseline="0">
                <a:solidFill>
                  <a:schemeClr val="bg1"/>
                </a:solidFill>
                <a:latin typeface="Gotham Bold" charset="0"/>
              </a:defRPr>
            </a:lvl1pPr>
          </a:lstStyle>
          <a:p>
            <a:r>
              <a:rPr lang="nl-NL" dirty="0"/>
              <a:t>[</a:t>
            </a:r>
            <a:r>
              <a:rPr lang="nl-NL" dirty="0" err="1"/>
              <a:t>Title</a:t>
            </a:r>
            <a:r>
              <a:rPr lang="nl-NL" dirty="0"/>
              <a:t>]</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0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730602"/>
            <a:ext cx="10515600" cy="814977"/>
          </a:xfrm>
          <a:prstGeom prst="rect">
            <a:avLst/>
          </a:prstGeom>
        </p:spPr>
        <p:txBody>
          <a:bodyPr anchor="t" anchorCtr="0"/>
          <a:lstStyle>
            <a:lvl1pPr>
              <a:defRPr sz="3600" baseline="0">
                <a:solidFill>
                  <a:schemeClr val="bg1"/>
                </a:solidFill>
                <a:latin typeface="Gotham Bold" charset="0"/>
              </a:defRPr>
            </a:lvl1pPr>
          </a:lstStyle>
          <a:p>
            <a:r>
              <a:rPr lang="en-US"/>
              <a:t>Click to edit Master title style</a:t>
            </a:r>
            <a:endParaRPr lang="en-US" dirty="0"/>
          </a:p>
        </p:txBody>
      </p:sp>
      <p:sp>
        <p:nvSpPr>
          <p:cNvPr id="5" name="Content Placeholder 4"/>
          <p:cNvSpPr>
            <a:spLocks noGrp="1"/>
          </p:cNvSpPr>
          <p:nvPr>
            <p:ph sz="quarter" idx="14"/>
          </p:nvPr>
        </p:nvSpPr>
        <p:spPr>
          <a:xfrm flipH="1">
            <a:off x="831849" y="1700638"/>
            <a:ext cx="10515600" cy="4708871"/>
          </a:xfrm>
          <a:prstGeom prst="rect">
            <a:avLst/>
          </a:prstGeom>
        </p:spPr>
        <p:txBody>
          <a:bodyPr/>
          <a:lstStyle>
            <a:lvl1pPr>
              <a:defRPr>
                <a:solidFill>
                  <a:schemeClr val="bg1"/>
                </a:solidFill>
                <a:latin typeface="Gotham Medium" panose="02000604030000020004" pitchFamily="50" charset="0"/>
              </a:defRPr>
            </a:lvl1pPr>
            <a:lvl2pPr>
              <a:defRPr>
                <a:solidFill>
                  <a:schemeClr val="bg1"/>
                </a:solidFill>
                <a:latin typeface="Gotham Medium" panose="02000604030000020004" pitchFamily="50" charset="0"/>
              </a:defRPr>
            </a:lvl2pPr>
            <a:lvl3pPr>
              <a:defRPr>
                <a:solidFill>
                  <a:schemeClr val="bg1"/>
                </a:solidFill>
                <a:latin typeface="Gotham Medium" panose="02000604030000020004" pitchFamily="50" charset="0"/>
              </a:defRPr>
            </a:lvl3pPr>
            <a:lvl4pPr>
              <a:defRPr>
                <a:solidFill>
                  <a:schemeClr val="bg1"/>
                </a:solidFill>
                <a:latin typeface="Gotham Medium" panose="02000604030000020004" pitchFamily="50" charset="0"/>
              </a:defRPr>
            </a:lvl4pPr>
            <a:lvl5pPr>
              <a:defRPr>
                <a:solidFill>
                  <a:schemeClr val="bg1"/>
                </a:solidFill>
                <a:latin typeface="Gotham Medium" panose="02000604030000020004"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0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831850" y="730602"/>
            <a:ext cx="10515600" cy="814977"/>
          </a:xfrm>
          <a:prstGeom prst="rect">
            <a:avLst/>
          </a:prstGeom>
        </p:spPr>
        <p:txBody>
          <a:bodyPr anchor="t" anchorCtr="0"/>
          <a:lstStyle>
            <a:lvl1pPr>
              <a:defRPr sz="3600" baseline="0">
                <a:solidFill>
                  <a:srgbClr val="076181"/>
                </a:solidFill>
                <a:latin typeface="Gotham Bold" charset="0"/>
              </a:defRPr>
            </a:lvl1pPr>
          </a:lstStyle>
          <a:p>
            <a:r>
              <a:rPr lang="en-US"/>
              <a:t>Click to edit Master title style</a:t>
            </a:r>
            <a:endParaRPr lang="en-US" dirty="0"/>
          </a:p>
        </p:txBody>
      </p:sp>
      <p:sp>
        <p:nvSpPr>
          <p:cNvPr id="9" name="Content Placeholder 8"/>
          <p:cNvSpPr>
            <a:spLocks noGrp="1"/>
          </p:cNvSpPr>
          <p:nvPr>
            <p:ph sz="quarter" idx="10"/>
          </p:nvPr>
        </p:nvSpPr>
        <p:spPr>
          <a:xfrm>
            <a:off x="831850" y="1676854"/>
            <a:ext cx="10350500" cy="4532313"/>
          </a:xfrm>
          <a:prstGeom prst="rect">
            <a:avLst/>
          </a:prstGeom>
        </p:spPr>
        <p:txBody>
          <a:bodyPr/>
          <a:lstStyle>
            <a:lvl1pPr>
              <a:defRPr>
                <a:solidFill>
                  <a:srgbClr val="076181"/>
                </a:solidFill>
                <a:latin typeface="Gotham Medium" panose="02000604030000020004" pitchFamily="50" charset="0"/>
              </a:defRPr>
            </a:lvl1pPr>
            <a:lvl2pPr>
              <a:defRPr>
                <a:solidFill>
                  <a:srgbClr val="076181"/>
                </a:solidFill>
                <a:latin typeface="Gotham Medium" panose="02000604030000020004" pitchFamily="50" charset="0"/>
              </a:defRPr>
            </a:lvl2pPr>
            <a:lvl3pPr>
              <a:defRPr>
                <a:solidFill>
                  <a:srgbClr val="076181"/>
                </a:solidFill>
                <a:latin typeface="Gotham Medium" panose="02000604030000020004" pitchFamily="50" charset="0"/>
              </a:defRPr>
            </a:lvl3pPr>
            <a:lvl4pPr>
              <a:defRPr>
                <a:solidFill>
                  <a:srgbClr val="076181"/>
                </a:solidFill>
                <a:latin typeface="Gotham Medium" panose="02000604030000020004" pitchFamily="50" charset="0"/>
              </a:defRPr>
            </a:lvl4pPr>
            <a:lvl5pPr>
              <a:defRPr>
                <a:solidFill>
                  <a:srgbClr val="076181"/>
                </a:solidFill>
                <a:latin typeface="Gotham Medium" panose="02000604030000020004"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0440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7605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0977968"/>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501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4.emf"/><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10.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hyperlink" Target="http://windowsservercatalog.com/results.aspx?&amp;chtext=&amp;cstext=&amp;csttext=&amp;chbtext=&amp;bCatID=1333&amp;cpID=0&amp;avc=79&amp;ava=0&amp;avq=0&amp;OR=1&amp;PGS=25&amp;ready=0"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586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Blue Bar 2">
            <a:extLst>
              <a:ext uri="{FF2B5EF4-FFF2-40B4-BE49-F238E27FC236}">
                <a16:creationId xmlns:a16="http://schemas.microsoft.com/office/drawing/2014/main" id="{055C2BD0-4256-4484-8B9D-3666000CEF93}"/>
              </a:ext>
            </a:extLst>
          </p:cNvPr>
          <p:cNvSpPr/>
          <p:nvPr/>
        </p:nvSpPr>
        <p:spPr bwMode="auto">
          <a:xfrm>
            <a:off x="351367" y="4131579"/>
            <a:ext cx="11501966" cy="1543574"/>
          </a:xfrm>
          <a:prstGeom prst="rect">
            <a:avLst/>
          </a:prstGeom>
          <a:solidFill>
            <a:srgbClr val="076181">
              <a:alpha val="89804"/>
            </a:srgbClr>
          </a:solidFill>
          <a:ln w="9525"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eaLnBrk="0" fontAlgn="base" hangingPunct="0">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3B4AC49E-6D75-45B4-A9E2-E4C19DB1DC0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4868" b="75000" l="38914" r="91047">
                        <a14:foregroundMark x1="64831" y1="32970" x2="64831" y2="32970"/>
                        <a14:foregroundMark x1="65699" y1="72421" x2="65699" y2="72421"/>
                        <a14:foregroundMark x1="56647" y1="72884" x2="56647" y2="72884"/>
                        <a14:foregroundMark x1="91047" y1="52811" x2="91047" y2="52811"/>
                        <a14:foregroundMark x1="83482" y1="36971" x2="83482" y2="36971"/>
                        <a14:foregroundMark x1="60863" y1="28770" x2="60863" y2="28770"/>
                        <a14:foregroundMark x1="43428" y1="24868" x2="43428" y2="24868"/>
                        <a14:foregroundMark x1="51786" y1="73247" x2="51786" y2="73247"/>
                        <a14:foregroundMark x1="54167" y1="29464" x2="54167" y2="29464"/>
                        <a14:foregroundMark x1="71776" y1="39782" x2="71776" y2="39782"/>
                        <a14:foregroundMark x1="53720" y1="31911" x2="53720" y2="31911"/>
                        <a14:backgroundMark x1="72693" y1="77050" x2="71677" y2="75000"/>
                        <a14:backgroundMark x1="59251" y1="75165" x2="64484" y2="75331"/>
                      </a14:backgroundRemoval>
                    </a14:imgEffect>
                  </a14:imgLayer>
                </a14:imgProps>
              </a:ext>
            </a:extLst>
          </a:blip>
          <a:srcRect l="32603" t="20109" r="4210" b="18883"/>
          <a:stretch/>
        </p:blipFill>
        <p:spPr>
          <a:xfrm rot="5400000">
            <a:off x="52457" y="863071"/>
            <a:ext cx="4495800" cy="3255579"/>
          </a:xfrm>
          <a:prstGeom prst="rect">
            <a:avLst/>
          </a:prstGeom>
        </p:spPr>
      </p:pic>
      <p:pic>
        <p:nvPicPr>
          <p:cNvPr id="11" name="Picture 10">
            <a:extLst>
              <a:ext uri="{FF2B5EF4-FFF2-40B4-BE49-F238E27FC236}">
                <a16:creationId xmlns:a16="http://schemas.microsoft.com/office/drawing/2014/main" id="{1E730CC2-F93E-45E7-9D4D-370B694F665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0258" b="82672" l="26166" r="87153">
                        <a14:foregroundMark x1="28472" y1="46362" x2="28472" y2="46362"/>
                        <a14:foregroundMark x1="86880" y1="54597" x2="86880" y2="54597"/>
                        <a14:foregroundMark x1="29117" y1="79828" x2="29117" y2="79828"/>
                        <a14:foregroundMark x1="30084" y1="76455" x2="30084" y2="76455"/>
                        <a14:foregroundMark x1="33705" y1="80522" x2="33705" y2="80522"/>
                        <a14:foregroundMark x1="26190" y1="48181" x2="26190" y2="48181"/>
                        <a14:foregroundMark x1="61012" y1="41964" x2="61012" y2="41964"/>
                        <a14:foregroundMark x1="33581" y1="68419" x2="33581" y2="68419"/>
                        <a14:foregroundMark x1="66667" y1="80952" x2="66667" y2="80952"/>
                        <a14:foregroundMark x1="31647" y1="75265" x2="31647" y2="75265"/>
                        <a14:foregroundMark x1="42138" y1="72751" x2="42138" y2="72751"/>
                        <a14:foregroundMark x1="62302" y1="65741" x2="62302" y2="65741"/>
                        <a14:foregroundMark x1="85069" y1="68419" x2="85069" y2="68419"/>
                        <a14:foregroundMark x1="26587" y1="50529" x2="26587" y2="50529"/>
                        <a14:foregroundMark x1="29241" y1="82341" x2="81523" y2="49471"/>
                        <a14:foregroundMark x1="81523" y1="49471" x2="86880" y2="48611"/>
                        <a14:foregroundMark x1="29043" y1="81548" x2="26587" y2="50959"/>
                        <a14:foregroundMark x1="26587" y1="50959" x2="33705" y2="48280"/>
                        <a14:foregroundMark x1="33705" y1="48280" x2="82813" y2="49306"/>
                        <a14:foregroundMark x1="82813" y1="49306" x2="87153" y2="57639"/>
                        <a14:foregroundMark x1="87153" y1="57639" x2="84549" y2="78108"/>
                        <a14:foregroundMark x1="84549" y1="78108" x2="76662" y2="80622"/>
                        <a14:foregroundMark x1="76662" y1="80622" x2="29712" y2="82176"/>
                        <a14:foregroundMark x1="29712" y1="82176" x2="29489" y2="82011"/>
                        <a14:foregroundMark x1="30407" y1="47421" x2="30407" y2="47421"/>
                        <a14:foregroundMark x1="32813" y1="79927" x2="48165" y2="79927"/>
                        <a14:foregroundMark x1="48165" y1="79927" x2="48165" y2="79927"/>
                        <a14:foregroundMark x1="56151" y1="47156" x2="86657" y2="47057"/>
                        <a14:foregroundMark x1="86657" y1="47057" x2="54787" y2="47156"/>
                        <a14:foregroundMark x1="38442" y1="82606" x2="39757" y2="82606"/>
                        <a14:backgroundMark x1="26513" y1="77745" x2="27480" y2="77745"/>
                      </a14:backgroundRemoval>
                    </a14:imgEffect>
                  </a14:imgLayer>
                </a14:imgProps>
              </a:ext>
            </a:extLst>
          </a:blip>
          <a:srcRect l="22764" t="23854" r="7512" b="10781"/>
          <a:stretch/>
        </p:blipFill>
        <p:spPr>
          <a:xfrm rot="5400000">
            <a:off x="7377314" y="964895"/>
            <a:ext cx="4551678" cy="3200400"/>
          </a:xfrm>
          <a:prstGeom prst="rect">
            <a:avLst/>
          </a:prstGeom>
        </p:spPr>
      </p:pic>
      <p:pic>
        <p:nvPicPr>
          <p:cNvPr id="13" name="Picture 12">
            <a:extLst>
              <a:ext uri="{FF2B5EF4-FFF2-40B4-BE49-F238E27FC236}">
                <a16:creationId xmlns:a16="http://schemas.microsoft.com/office/drawing/2014/main" id="{13DD2F89-EB06-4865-B78E-31C8D4637CF1}"/>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39253" b="86508" l="32738" r="91270">
                        <a14:foregroundMark x1="38294" y1="59524" x2="38294" y2="59524"/>
                        <a14:foregroundMark x1="44048" y1="40608" x2="44048" y2="40608"/>
                        <a14:foregroundMark x1="89038" y1="71858" x2="89038" y2="71858"/>
                        <a14:foregroundMark x1="54216" y1="84557" x2="54216" y2="84557"/>
                        <a14:foregroundMark x1="35714" y1="66038" x2="35714" y2="66038"/>
                        <a14:foregroundMark x1="35069" y1="85813" x2="35069" y2="85813"/>
                        <a14:foregroundMark x1="46726" y1="78042" x2="46726" y2="78042"/>
                        <a14:foregroundMark x1="48388" y1="63724" x2="48388" y2="63724"/>
                        <a14:foregroundMark x1="51438" y1="54067" x2="51438" y2="54067"/>
                        <a14:foregroundMark x1="49132" y1="46792" x2="49132" y2="46792"/>
                        <a14:foregroundMark x1="85045" y1="48909" x2="85045" y2="48909"/>
                        <a14:foregroundMark x1="89509" y1="52216" x2="89509" y2="52216"/>
                        <a14:foregroundMark x1="90898" y1="51720" x2="90898" y2="51720"/>
                        <a14:foregroundMark x1="91270" y1="56184" x2="91270" y2="56184"/>
                        <a14:foregroundMark x1="41543" y1="39253" x2="41543" y2="39253"/>
                        <a14:foregroundMark x1="38393" y1="47553" x2="38393" y2="47553"/>
                        <a14:foregroundMark x1="35615" y1="69511" x2="35615" y2="69511"/>
                        <a14:foregroundMark x1="35441" y1="59888" x2="35441" y2="59888"/>
                        <a14:foregroundMark x1="33854" y1="63955" x2="33854" y2="63955"/>
                        <a14:foregroundMark x1="32738" y1="50265" x2="32738" y2="50265"/>
                        <a14:backgroundMark x1="30332" y1="88525" x2="30332" y2="88525"/>
                      </a14:backgroundRemoval>
                    </a14:imgEffect>
                  </a14:imgLayer>
                </a14:imgProps>
              </a:ext>
            </a:extLst>
          </a:blip>
          <a:srcRect l="28212" t="36927" r="5333" b="7875"/>
          <a:stretch/>
        </p:blipFill>
        <p:spPr>
          <a:xfrm rot="5400000">
            <a:off x="3742650" y="1090528"/>
            <a:ext cx="4495800" cy="2800664"/>
          </a:xfrm>
          <a:prstGeom prst="rect">
            <a:avLst/>
          </a:prstGeom>
        </p:spPr>
      </p:pic>
      <p:pic>
        <p:nvPicPr>
          <p:cNvPr id="17" name="Picture 16" descr="Image result for hewlett packard enterprise logo png">
            <a:extLst>
              <a:ext uri="{FF2B5EF4-FFF2-40B4-BE49-F238E27FC236}">
                <a16:creationId xmlns:a16="http://schemas.microsoft.com/office/drawing/2014/main" id="{CE0E904A-D09B-447E-A140-29E85FC05A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50527" y="4551867"/>
            <a:ext cx="2522940" cy="10627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lenovo logo png">
            <a:extLst>
              <a:ext uri="{FF2B5EF4-FFF2-40B4-BE49-F238E27FC236}">
                <a16:creationId xmlns:a16="http://schemas.microsoft.com/office/drawing/2014/main" id="{96CB293F-1BD8-40DF-B9B2-46477A6D6D75}"/>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12809" y="4958235"/>
            <a:ext cx="2080687" cy="4369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89C8003A-AB16-42E6-9982-93E30B7B6826}"/>
              </a:ext>
            </a:extLst>
          </p:cNvPr>
          <p:cNvPicPr>
            <a:picLocks noChangeAspect="1"/>
          </p:cNvPicPr>
          <p:nvPr/>
        </p:nvPicPr>
        <p:blipFill>
          <a:blip r:embed="rId11"/>
          <a:stretch>
            <a:fillRect/>
          </a:stretch>
        </p:blipFill>
        <p:spPr>
          <a:xfrm>
            <a:off x="1196023" y="4949701"/>
            <a:ext cx="2208667" cy="387269"/>
          </a:xfrm>
          <a:prstGeom prst="rect">
            <a:avLst/>
          </a:prstGeom>
        </p:spPr>
      </p:pic>
    </p:spTree>
    <p:extLst>
      <p:ext uri="{BB962C8B-B14F-4D97-AF65-F5344CB8AC3E}">
        <p14:creationId xmlns:p14="http://schemas.microsoft.com/office/powerpoint/2010/main" val="91528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EDD6C5-4C13-4B4B-A364-F492C6C5D21A}"/>
              </a:ext>
            </a:extLst>
          </p:cNvPr>
          <p:cNvSpPr/>
          <p:nvPr/>
        </p:nvSpPr>
        <p:spPr>
          <a:xfrm>
            <a:off x="1669409" y="1368961"/>
            <a:ext cx="8846191" cy="5217952"/>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0147D3B-0FAE-4465-AA55-527552709EAB}"/>
              </a:ext>
            </a:extLst>
          </p:cNvPr>
          <p:cNvSpPr>
            <a:spLocks noGrp="1"/>
          </p:cNvSpPr>
          <p:nvPr>
            <p:ph type="title"/>
          </p:nvPr>
        </p:nvSpPr>
        <p:spPr/>
        <p:txBody>
          <a:bodyPr/>
          <a:lstStyle/>
          <a:p>
            <a:r>
              <a:rPr lang="en-GB" dirty="0"/>
              <a:t>POC System Requirements</a:t>
            </a:r>
          </a:p>
        </p:txBody>
      </p:sp>
      <p:graphicFrame>
        <p:nvGraphicFramePr>
          <p:cNvPr id="5" name="Content Placeholder 4">
            <a:extLst>
              <a:ext uri="{FF2B5EF4-FFF2-40B4-BE49-F238E27FC236}">
                <a16:creationId xmlns:a16="http://schemas.microsoft.com/office/drawing/2014/main" id="{78C64E67-3BC2-4B28-871F-CB0BB660791A}"/>
              </a:ext>
            </a:extLst>
          </p:cNvPr>
          <p:cNvGraphicFramePr>
            <a:graphicFrameLocks noGrp="1"/>
          </p:cNvGraphicFramePr>
          <p:nvPr>
            <p:ph sz="quarter" idx="14"/>
            <p:extLst>
              <p:ext uri="{D42A27DB-BD31-4B8C-83A1-F6EECF244321}">
                <p14:modId xmlns:p14="http://schemas.microsoft.com/office/powerpoint/2010/main" val="346968392"/>
              </p:ext>
            </p:extLst>
          </p:nvPr>
        </p:nvGraphicFramePr>
        <p:xfrm>
          <a:off x="1752472" y="1458483"/>
          <a:ext cx="8674356" cy="5034512"/>
        </p:xfrm>
        <a:graphic>
          <a:graphicData uri="http://schemas.openxmlformats.org/drawingml/2006/table">
            <a:tbl>
              <a:tblPr firstRow="1">
                <a:tableStyleId>{69C7853C-536D-4A76-A0AE-DD22124D55A5}</a:tableStyleId>
              </a:tblPr>
              <a:tblGrid>
                <a:gridCol w="2168589">
                  <a:extLst>
                    <a:ext uri="{9D8B030D-6E8A-4147-A177-3AD203B41FA5}">
                      <a16:colId xmlns:a16="http://schemas.microsoft.com/office/drawing/2014/main" val="2490055990"/>
                    </a:ext>
                  </a:extLst>
                </a:gridCol>
                <a:gridCol w="2168589">
                  <a:extLst>
                    <a:ext uri="{9D8B030D-6E8A-4147-A177-3AD203B41FA5}">
                      <a16:colId xmlns:a16="http://schemas.microsoft.com/office/drawing/2014/main" val="1472669866"/>
                    </a:ext>
                  </a:extLst>
                </a:gridCol>
                <a:gridCol w="2168589">
                  <a:extLst>
                    <a:ext uri="{9D8B030D-6E8A-4147-A177-3AD203B41FA5}">
                      <a16:colId xmlns:a16="http://schemas.microsoft.com/office/drawing/2014/main" val="2438477650"/>
                    </a:ext>
                  </a:extLst>
                </a:gridCol>
                <a:gridCol w="2168589">
                  <a:extLst>
                    <a:ext uri="{9D8B030D-6E8A-4147-A177-3AD203B41FA5}">
                      <a16:colId xmlns:a16="http://schemas.microsoft.com/office/drawing/2014/main" val="74373009"/>
                    </a:ext>
                  </a:extLst>
                </a:gridCol>
              </a:tblGrid>
              <a:tr h="282604">
                <a:tc>
                  <a:txBody>
                    <a:bodyPr/>
                    <a:lstStyle/>
                    <a:p>
                      <a:pPr rtl="0"/>
                      <a:r>
                        <a:rPr lang="en-US" sz="1400" dirty="0"/>
                        <a:t>Component</a:t>
                      </a:r>
                    </a:p>
                  </a:txBody>
                  <a:tcPr marL="69243" marR="69243" marT="34622" marB="34622" anchor="ctr">
                    <a:lnB w="38100" cap="flat" cmpd="sng" algn="ctr">
                      <a:solidFill>
                        <a:schemeClr val="bg1"/>
                      </a:solidFill>
                      <a:prstDash val="solid"/>
                      <a:round/>
                      <a:headEnd type="none" w="med" len="med"/>
                      <a:tailEnd type="none" w="med" len="med"/>
                    </a:lnB>
                    <a:solidFill>
                      <a:srgbClr val="076181"/>
                    </a:solidFill>
                  </a:tcPr>
                </a:tc>
                <a:tc>
                  <a:txBody>
                    <a:bodyPr/>
                    <a:lstStyle/>
                    <a:p>
                      <a:pPr rtl="0"/>
                      <a:r>
                        <a:rPr lang="en-US" sz="1400" dirty="0"/>
                        <a:t>Minimum</a:t>
                      </a:r>
                    </a:p>
                  </a:txBody>
                  <a:tcPr marL="69243" marR="69243" marT="34622" marB="34622" anchor="ctr">
                    <a:lnB w="38100" cap="flat" cmpd="sng" algn="ctr">
                      <a:solidFill>
                        <a:schemeClr val="bg1"/>
                      </a:solidFill>
                      <a:prstDash val="solid"/>
                      <a:round/>
                      <a:headEnd type="none" w="med" len="med"/>
                      <a:tailEnd type="none" w="med" len="med"/>
                    </a:lnB>
                    <a:solidFill>
                      <a:srgbClr val="076181"/>
                    </a:solidFill>
                  </a:tcPr>
                </a:tc>
                <a:tc>
                  <a:txBody>
                    <a:bodyPr/>
                    <a:lstStyle/>
                    <a:p>
                      <a:pPr rtl="0"/>
                      <a:r>
                        <a:rPr lang="en-US" sz="1400" dirty="0"/>
                        <a:t>Recommended</a:t>
                      </a:r>
                    </a:p>
                  </a:txBody>
                  <a:tcPr marL="69243" marR="69243" marT="34622" marB="34622" anchor="ctr">
                    <a:lnB w="38100" cap="flat" cmpd="sng" algn="ctr">
                      <a:solidFill>
                        <a:schemeClr val="bg1"/>
                      </a:solidFill>
                      <a:prstDash val="solid"/>
                      <a:round/>
                      <a:headEnd type="none" w="med" len="med"/>
                      <a:tailEnd type="none" w="med" len="med"/>
                    </a:lnB>
                    <a:solidFill>
                      <a:srgbClr val="076181"/>
                    </a:solidFill>
                  </a:tcPr>
                </a:tc>
                <a:tc>
                  <a:txBody>
                    <a:bodyPr/>
                    <a:lstStyle/>
                    <a:p>
                      <a:pPr rtl="0"/>
                      <a:r>
                        <a:rPr lang="en-US" sz="1400" dirty="0"/>
                        <a:t>Vendor Systems</a:t>
                      </a:r>
                    </a:p>
                  </a:txBody>
                  <a:tcPr marL="69243" marR="69243" marT="34622" marB="34622" anchor="ctr">
                    <a:lnB w="38100" cap="flat" cmpd="sng" algn="ctr">
                      <a:solidFill>
                        <a:schemeClr val="bg1"/>
                      </a:solidFill>
                      <a:prstDash val="solid"/>
                      <a:round/>
                      <a:headEnd type="none" w="med" len="med"/>
                      <a:tailEnd type="none" w="med" len="med"/>
                    </a:lnB>
                    <a:solidFill>
                      <a:srgbClr val="076181"/>
                    </a:solidFill>
                  </a:tcPr>
                </a:tc>
                <a:extLst>
                  <a:ext uri="{0D108BD9-81ED-4DB2-BD59-A6C34878D82A}">
                    <a16:rowId xmlns:a16="http://schemas.microsoft.com/office/drawing/2014/main" val="3603918639"/>
                  </a:ext>
                </a:extLst>
              </a:tr>
              <a:tr h="692430">
                <a:tc>
                  <a:txBody>
                    <a:bodyPr/>
                    <a:lstStyle/>
                    <a:p>
                      <a:pPr rtl="0"/>
                      <a:r>
                        <a:rPr lang="en-US" sz="1400" dirty="0"/>
                        <a:t>Disk drives: Operating System</a:t>
                      </a:r>
                    </a:p>
                  </a:txBody>
                  <a:tcPr marL="69243" marR="69243" marT="34622" marB="34622" anchor="ctr">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5EA"/>
                    </a:solidFill>
                  </a:tcPr>
                </a:tc>
                <a:tc>
                  <a:txBody>
                    <a:bodyPr/>
                    <a:lstStyle/>
                    <a:p>
                      <a:pPr rtl="0"/>
                      <a:r>
                        <a:rPr lang="en-US" sz="1400" dirty="0"/>
                        <a:t>1 OS disk with minimum of 200 GB available for system partition (SSD or HDD)</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5EA"/>
                    </a:solidFill>
                  </a:tcPr>
                </a:tc>
                <a:tc>
                  <a:txBody>
                    <a:bodyPr/>
                    <a:lstStyle/>
                    <a:p>
                      <a:pPr rtl="0"/>
                      <a:r>
                        <a:rPr lang="en-US" sz="1400" dirty="0"/>
                        <a:t>1 OS disk with minimum of 200 GB available for system partition (SSD or HDD)</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5EA"/>
                    </a:solidFill>
                  </a:tcPr>
                </a:tc>
                <a:tc>
                  <a:txBody>
                    <a:bodyPr/>
                    <a:lstStyle/>
                    <a:p>
                      <a:pPr rtl="0"/>
                      <a:r>
                        <a:rPr lang="en-US" sz="1400" dirty="0"/>
                        <a:t>Dell R630</a:t>
                      </a:r>
                    </a:p>
                  </a:txBody>
                  <a:tcPr marL="69243" marR="69243" marT="34622" marB="34622" anchor="ctr">
                    <a:lnL w="12700" cap="flat" cmpd="sng" algn="ctr">
                      <a:solidFill>
                        <a:srgbClr val="FFFFFF"/>
                      </a:solidFill>
                      <a:prstDash val="solid"/>
                      <a:round/>
                      <a:headEnd type="none" w="med" len="med"/>
                      <a:tailEnd type="none" w="med" len="med"/>
                    </a:lnL>
                    <a:lnT w="381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810614622"/>
                  </a:ext>
                </a:extLst>
              </a:tr>
              <a:tr h="900159">
                <a:tc>
                  <a:txBody>
                    <a:bodyPr/>
                    <a:lstStyle/>
                    <a:p>
                      <a:pPr rtl="0"/>
                      <a:r>
                        <a:rPr lang="en-US" sz="1400" dirty="0"/>
                        <a:t>Disk drives: General Azure Stack POC Data*</a:t>
                      </a:r>
                    </a:p>
                  </a:txBody>
                  <a:tcPr marL="69243" marR="69243" marT="34622" marB="34622" anchor="ctr">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rtl="0"/>
                      <a:r>
                        <a:rPr lang="en-US" sz="1400" dirty="0"/>
                        <a:t>4 disks. Each disk provides a minimum of 140 GB of capacity (SSD or HDD). All available disks will be used.</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rtl="0"/>
                      <a:r>
                        <a:rPr lang="en-US" sz="1400" dirty="0"/>
                        <a:t>4 disks. Each disk provides a minimum of 250 GB of capacity (SSD or HDD). All available disks will be used.</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rtl="0"/>
                      <a:r>
                        <a:rPr lang="en-US" sz="1400" dirty="0"/>
                        <a:t>HP DL360</a:t>
                      </a:r>
                    </a:p>
                  </a:txBody>
                  <a:tcPr marL="69243" marR="69243" marT="34622" marB="34622"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10814493"/>
                  </a:ext>
                </a:extLst>
              </a:tr>
              <a:tr h="484701">
                <a:tc>
                  <a:txBody>
                    <a:bodyPr/>
                    <a:lstStyle/>
                    <a:p>
                      <a:pPr rtl="0"/>
                      <a:r>
                        <a:rPr lang="en-US" sz="1400" dirty="0"/>
                        <a:t>Compute: CPU</a:t>
                      </a:r>
                    </a:p>
                  </a:txBody>
                  <a:tcPr marL="69243" marR="69243" marT="34622" marB="34622" anchor="ctr">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5EA"/>
                    </a:solidFill>
                  </a:tcPr>
                </a:tc>
                <a:tc>
                  <a:txBody>
                    <a:bodyPr/>
                    <a:lstStyle/>
                    <a:p>
                      <a:pPr rtl="0"/>
                      <a:r>
                        <a:rPr lang="en-US" sz="1400" dirty="0"/>
                        <a:t>Dual-Socket: 12 Physical Cores (total)</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5EA"/>
                    </a:solidFill>
                  </a:tcPr>
                </a:tc>
                <a:tc>
                  <a:txBody>
                    <a:bodyPr/>
                    <a:lstStyle/>
                    <a:p>
                      <a:pPr rtl="0"/>
                      <a:r>
                        <a:rPr lang="en-US" sz="1400" dirty="0"/>
                        <a:t>Dual-Socket: 16 Physical Cores (total)</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FD5EA"/>
                    </a:solidFill>
                  </a:tcPr>
                </a:tc>
                <a:tc>
                  <a:txBody>
                    <a:bodyPr/>
                    <a:lstStyle/>
                    <a:p>
                      <a:pPr rtl="0"/>
                      <a:r>
                        <a:rPr lang="en-US" sz="1400" dirty="0"/>
                        <a:t>Lenovo x3650 M5</a:t>
                      </a:r>
                    </a:p>
                  </a:txBody>
                  <a:tcPr marL="69243" marR="69243" marT="34622" marB="34622"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971670464"/>
                  </a:ext>
                </a:extLst>
              </a:tr>
              <a:tr h="692430">
                <a:tc>
                  <a:txBody>
                    <a:bodyPr/>
                    <a:lstStyle/>
                    <a:p>
                      <a:pPr rtl="0"/>
                      <a:r>
                        <a:rPr lang="en-US" sz="1400" dirty="0"/>
                        <a:t>Compute: Memory</a:t>
                      </a:r>
                    </a:p>
                  </a:txBody>
                  <a:tcPr marL="69243" marR="69243" marT="34622" marB="34622" anchor="ctr">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rtl="0"/>
                      <a:r>
                        <a:rPr lang="en-US" sz="1400" dirty="0"/>
                        <a:t>96 GB RAM</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rtl="0"/>
                      <a:r>
                        <a:rPr lang="en-US" sz="1400" dirty="0"/>
                        <a:t>128 GB RAM (This is the minimum to support PaaS resource providers.)</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rtl="0"/>
                      <a:endParaRPr lang="en-US" sz="1400" dirty="0"/>
                    </a:p>
                  </a:txBody>
                  <a:tcPr marL="69243" marR="69243" marT="34622" marB="34622"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1480193"/>
                  </a:ext>
                </a:extLst>
              </a:tr>
              <a:tr h="484701">
                <a:tc>
                  <a:txBody>
                    <a:bodyPr/>
                    <a:lstStyle/>
                    <a:p>
                      <a:pPr rtl="0"/>
                      <a:r>
                        <a:rPr lang="en-US" sz="1400" dirty="0"/>
                        <a:t>Compute: BIOS</a:t>
                      </a:r>
                    </a:p>
                  </a:txBody>
                  <a:tcPr marL="69243" marR="69243" marT="34622" marB="34622" anchor="ctr">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rtl="0"/>
                      <a:r>
                        <a:rPr lang="en-US" sz="1400" dirty="0"/>
                        <a:t>Hyper-V Enabled (with SLAT support)</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rtl="0"/>
                      <a:r>
                        <a:rPr lang="en-US" sz="1400" dirty="0"/>
                        <a:t>Hyper-V Enabled (with SLAT support)</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tc>
                  <a:txBody>
                    <a:bodyPr/>
                    <a:lstStyle/>
                    <a:p>
                      <a:pPr rtl="0"/>
                      <a:endParaRPr lang="en-US" sz="1400" dirty="0"/>
                    </a:p>
                  </a:txBody>
                  <a:tcPr marL="69243" marR="69243" marT="34622" marB="34622"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353459335"/>
                  </a:ext>
                </a:extLst>
              </a:tr>
              <a:tr h="692430">
                <a:tc>
                  <a:txBody>
                    <a:bodyPr/>
                    <a:lstStyle/>
                    <a:p>
                      <a:pPr rtl="0"/>
                      <a:r>
                        <a:rPr lang="en-US" sz="1400" dirty="0"/>
                        <a:t>Network: NIC</a:t>
                      </a:r>
                    </a:p>
                  </a:txBody>
                  <a:tcPr marL="69243" marR="69243" marT="34622" marB="34622"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rtl="0"/>
                      <a:r>
                        <a:rPr lang="en-US" sz="1400" dirty="0"/>
                        <a:t>Windows Server 2012 R2 Certification required for NIC; no specialized features required</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rtl="0"/>
                      <a:r>
                        <a:rPr lang="en-US" sz="1400" dirty="0"/>
                        <a:t>Windows Server 2012 R2 Certification required for NIC; no specialized features required</a:t>
                      </a:r>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rtl="0"/>
                      <a:endParaRPr lang="en-US" sz="1400" dirty="0"/>
                    </a:p>
                  </a:txBody>
                  <a:tcPr marL="69243" marR="69243" marT="34622" marB="34622"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30147279"/>
                  </a:ext>
                </a:extLst>
              </a:tr>
              <a:tr h="484701">
                <a:tc>
                  <a:txBody>
                    <a:bodyPr/>
                    <a:lstStyle/>
                    <a:p>
                      <a:pPr rtl="0"/>
                      <a:r>
                        <a:rPr lang="en-US" sz="1400" dirty="0"/>
                        <a:t>HW logo certification</a:t>
                      </a:r>
                    </a:p>
                  </a:txBody>
                  <a:tcPr marL="69243" marR="69243" marT="34622" marB="34622" anchor="ctr">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solidFill>
                      <a:srgbClr val="CFD5EA"/>
                    </a:solidFill>
                  </a:tcPr>
                </a:tc>
                <a:tc>
                  <a:txBody>
                    <a:bodyPr/>
                    <a:lstStyle/>
                    <a:p>
                      <a:pPr rtl="0"/>
                      <a:r>
                        <a:rPr lang="en-US" sz="1400" dirty="0">
                          <a:hlinkClick r:id="rId2"/>
                        </a:rPr>
                        <a:t>Certified for Windows Server 2012 R2</a:t>
                      </a:r>
                      <a:endParaRPr lang="en-US" sz="1400" dirty="0"/>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solidFill>
                      <a:srgbClr val="CFD5EA"/>
                    </a:solidFill>
                  </a:tcPr>
                </a:tc>
                <a:tc>
                  <a:txBody>
                    <a:bodyPr/>
                    <a:lstStyle/>
                    <a:p>
                      <a:pPr rtl="0"/>
                      <a:r>
                        <a:rPr lang="en-US" sz="1400" dirty="0">
                          <a:hlinkClick r:id="rId2"/>
                        </a:rPr>
                        <a:t>Certified for Windows Server 2012 R2</a:t>
                      </a:r>
                      <a:endParaRPr lang="en-US" sz="1400" dirty="0"/>
                    </a:p>
                  </a:txBody>
                  <a:tcPr marL="69243" marR="69243" marT="34622" marB="3462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solidFill>
                      <a:srgbClr val="CFD5EA"/>
                    </a:solidFill>
                  </a:tcPr>
                </a:tc>
                <a:tc>
                  <a:txBody>
                    <a:bodyPr/>
                    <a:lstStyle/>
                    <a:p>
                      <a:pPr rtl="0"/>
                      <a:endParaRPr lang="en-US" sz="1400" dirty="0"/>
                    </a:p>
                  </a:txBody>
                  <a:tcPr marL="69243" marR="69243" marT="34622" marB="34622" anchor="ctr">
                    <a:lnL w="127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solidFill>
                      <a:srgbClr val="CFD5EA"/>
                    </a:solidFill>
                  </a:tcPr>
                </a:tc>
                <a:extLst>
                  <a:ext uri="{0D108BD9-81ED-4DB2-BD59-A6C34878D82A}">
                    <a16:rowId xmlns:a16="http://schemas.microsoft.com/office/drawing/2014/main" val="1134810392"/>
                  </a:ext>
                </a:extLst>
              </a:tr>
            </a:tbl>
          </a:graphicData>
        </a:graphic>
      </p:graphicFrame>
    </p:spTree>
    <p:extLst>
      <p:ext uri="{BB962C8B-B14F-4D97-AF65-F5344CB8AC3E}">
        <p14:creationId xmlns:p14="http://schemas.microsoft.com/office/powerpoint/2010/main" val="226021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ue Bar 2">
            <a:extLst>
              <a:ext uri="{FF2B5EF4-FFF2-40B4-BE49-F238E27FC236}">
                <a16:creationId xmlns:a16="http://schemas.microsoft.com/office/drawing/2014/main" id="{75C50A9B-AF0B-46A6-8412-D3F63203D75D}"/>
              </a:ext>
            </a:extLst>
          </p:cNvPr>
          <p:cNvSpPr/>
          <p:nvPr/>
        </p:nvSpPr>
        <p:spPr bwMode="auto">
          <a:xfrm>
            <a:off x="330200" y="2588005"/>
            <a:ext cx="11523133" cy="1543574"/>
          </a:xfrm>
          <a:prstGeom prst="rect">
            <a:avLst/>
          </a:prstGeom>
          <a:solidFill>
            <a:srgbClr val="076181">
              <a:alpha val="89804"/>
            </a:srgbClr>
          </a:solidFill>
          <a:ln w="9525"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eaLnBrk="0" fontAlgn="base" hangingPunct="0">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489F640D-36E8-4B5A-B30F-1E3F3E044205}"/>
              </a:ext>
            </a:extLst>
          </p:cNvPr>
          <p:cNvSpPr>
            <a:spLocks noGrp="1"/>
          </p:cNvSpPr>
          <p:nvPr>
            <p:ph sz="quarter" idx="14"/>
          </p:nvPr>
        </p:nvSpPr>
        <p:spPr>
          <a:xfrm flipH="1">
            <a:off x="831849" y="2954867"/>
            <a:ext cx="10515600" cy="3454642"/>
          </a:xfrm>
        </p:spPr>
        <p:txBody>
          <a:bodyPr/>
          <a:lstStyle/>
          <a:p>
            <a:pPr marL="0" indent="0">
              <a:buNone/>
            </a:pPr>
            <a:r>
              <a:rPr lang="en-GB" sz="4800" dirty="0"/>
              <a:t>Demo</a:t>
            </a:r>
          </a:p>
        </p:txBody>
      </p:sp>
    </p:spTree>
    <p:extLst>
      <p:ext uri="{BB962C8B-B14F-4D97-AF65-F5344CB8AC3E}">
        <p14:creationId xmlns:p14="http://schemas.microsoft.com/office/powerpoint/2010/main" val="118387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A6B7001-9CDA-4950-8657-783C0655A33B}"/>
              </a:ext>
            </a:extLst>
          </p:cNvPr>
          <p:cNvPicPr>
            <a:picLocks noChangeAspect="1"/>
          </p:cNvPicPr>
          <p:nvPr/>
        </p:nvPicPr>
        <p:blipFill>
          <a:blip r:embed="rId2"/>
          <a:stretch>
            <a:fillRect/>
          </a:stretch>
        </p:blipFill>
        <p:spPr>
          <a:xfrm>
            <a:off x="1354709" y="1104901"/>
            <a:ext cx="2703502" cy="4916698"/>
          </a:xfrm>
          <a:prstGeom prst="rect">
            <a:avLst/>
          </a:prstGeom>
        </p:spPr>
      </p:pic>
      <p:sp>
        <p:nvSpPr>
          <p:cNvPr id="4" name="Text Placeholder 4">
            <a:extLst>
              <a:ext uri="{FF2B5EF4-FFF2-40B4-BE49-F238E27FC236}">
                <a16:creationId xmlns:a16="http://schemas.microsoft.com/office/drawing/2014/main" id="{DCF5F6F0-7A01-458A-B704-D11A6961637A}"/>
              </a:ext>
            </a:extLst>
          </p:cNvPr>
          <p:cNvSpPr txBox="1">
            <a:spLocks/>
          </p:cNvSpPr>
          <p:nvPr/>
        </p:nvSpPr>
        <p:spPr>
          <a:xfrm>
            <a:off x="5276277" y="2033394"/>
            <a:ext cx="4171326" cy="13284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dirty="0">
                <a:solidFill>
                  <a:schemeClr val="bg1"/>
                </a:solidFill>
                <a:latin typeface="Gotham Bold"/>
              </a:rPr>
              <a:t>Rik Hepworth</a:t>
            </a:r>
          </a:p>
          <a:p>
            <a:pPr marL="0" indent="0">
              <a:spcBef>
                <a:spcPts val="0"/>
              </a:spcBef>
              <a:buNone/>
            </a:pPr>
            <a:r>
              <a:rPr lang="en-US" dirty="0">
                <a:solidFill>
                  <a:schemeClr val="bg1"/>
                </a:solidFill>
                <a:latin typeface="Gotham Bold"/>
              </a:rPr>
              <a:t>IT Director, Black Marble</a:t>
            </a:r>
          </a:p>
          <a:p>
            <a:pPr marL="0" indent="0">
              <a:spcBef>
                <a:spcPts val="0"/>
              </a:spcBef>
              <a:buNone/>
            </a:pPr>
            <a:r>
              <a:rPr lang="en-US" dirty="0">
                <a:solidFill>
                  <a:schemeClr val="bg1"/>
                </a:solidFill>
                <a:latin typeface="Gotham Bold"/>
              </a:rPr>
              <a:t>MVP (Azure)</a:t>
            </a:r>
          </a:p>
        </p:txBody>
      </p:sp>
      <p:pic>
        <p:nvPicPr>
          <p:cNvPr id="6" name="Picture 5">
            <a:extLst>
              <a:ext uri="{FF2B5EF4-FFF2-40B4-BE49-F238E27FC236}">
                <a16:creationId xmlns:a16="http://schemas.microsoft.com/office/drawing/2014/main" id="{57B7721A-46CF-4BE1-82D8-97B900434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045" y="2127399"/>
            <a:ext cx="672065" cy="1041400"/>
          </a:xfrm>
          <a:prstGeom prst="rect">
            <a:avLst/>
          </a:prstGeom>
        </p:spPr>
      </p:pic>
      <p:pic>
        <p:nvPicPr>
          <p:cNvPr id="7" name="Picture 6">
            <a:extLst>
              <a:ext uri="{FF2B5EF4-FFF2-40B4-BE49-F238E27FC236}">
                <a16:creationId xmlns:a16="http://schemas.microsoft.com/office/drawing/2014/main" id="{1F9F85AA-FC32-4A10-95C8-8C0A5377FA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60351" y="5021888"/>
            <a:ext cx="614829" cy="614829"/>
          </a:xfrm>
          <a:prstGeom prst="rect">
            <a:avLst/>
          </a:prstGeom>
        </p:spPr>
      </p:pic>
      <p:sp>
        <p:nvSpPr>
          <p:cNvPr id="8" name="Text Placeholder 12">
            <a:extLst>
              <a:ext uri="{FF2B5EF4-FFF2-40B4-BE49-F238E27FC236}">
                <a16:creationId xmlns:a16="http://schemas.microsoft.com/office/drawing/2014/main" id="{002B8ADD-7B51-459F-AFC4-F1C4707AD03B}"/>
              </a:ext>
            </a:extLst>
          </p:cNvPr>
          <p:cNvSpPr txBox="1">
            <a:spLocks/>
          </p:cNvSpPr>
          <p:nvPr/>
        </p:nvSpPr>
        <p:spPr>
          <a:xfrm>
            <a:off x="5343319" y="3385952"/>
            <a:ext cx="2532433" cy="692295"/>
          </a:xfrm>
          <a:prstGeom prst="rect">
            <a:avLst/>
          </a:prstGeom>
        </p:spPr>
        <p:txBody>
          <a:bodyPr anchor="ctr">
            <a:normAutofit/>
          </a:bodyPr>
          <a:lstStyle>
            <a:lvl1pPr marL="0" marR="0" indent="0" algn="l" defTabSz="932742" rtl="0" eaLnBrk="1" fontAlgn="auto" latinLnBrk="0" hangingPunct="1">
              <a:lnSpc>
                <a:spcPct val="90000"/>
              </a:lnSpc>
              <a:spcBef>
                <a:spcPct val="20000"/>
              </a:spcBef>
              <a:spcAft>
                <a:spcPts val="0"/>
              </a:spcAft>
              <a:buClrTx/>
              <a:buSzPct val="90000"/>
              <a:buFontTx/>
              <a:buNone/>
              <a:tabLst/>
              <a:defRPr sz="14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Gotham Bold"/>
              </a:rPr>
              <a:t>@</a:t>
            </a:r>
            <a:r>
              <a:rPr lang="en-US" sz="2000" dirty="0" err="1">
                <a:latin typeface="Gotham Bold"/>
              </a:rPr>
              <a:t>rikhepworth</a:t>
            </a:r>
            <a:endParaRPr lang="en-US" sz="2000" dirty="0">
              <a:latin typeface="Gotham Bold"/>
            </a:endParaRPr>
          </a:p>
        </p:txBody>
      </p:sp>
      <p:pic>
        <p:nvPicPr>
          <p:cNvPr id="9" name="Picture 8">
            <a:extLst>
              <a:ext uri="{FF2B5EF4-FFF2-40B4-BE49-F238E27FC236}">
                <a16:creationId xmlns:a16="http://schemas.microsoft.com/office/drawing/2014/main" id="{C499776F-54A5-45FC-B0AE-FE344E80D0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0352" y="3408205"/>
            <a:ext cx="615925" cy="615925"/>
          </a:xfrm>
          <a:prstGeom prst="rect">
            <a:avLst/>
          </a:prstGeom>
        </p:spPr>
      </p:pic>
      <p:sp>
        <p:nvSpPr>
          <p:cNvPr id="10" name="Text Placeholder 12">
            <a:extLst>
              <a:ext uri="{FF2B5EF4-FFF2-40B4-BE49-F238E27FC236}">
                <a16:creationId xmlns:a16="http://schemas.microsoft.com/office/drawing/2014/main" id="{DFE3CD63-F694-476A-8EC8-A3C0CE6D590E}"/>
              </a:ext>
            </a:extLst>
          </p:cNvPr>
          <p:cNvSpPr txBox="1">
            <a:spLocks/>
          </p:cNvSpPr>
          <p:nvPr/>
        </p:nvSpPr>
        <p:spPr bwMode="white">
          <a:xfrm>
            <a:off x="5342736" y="5001282"/>
            <a:ext cx="4711431" cy="692295"/>
          </a:xfrm>
          <a:prstGeom prst="rect">
            <a:avLst/>
          </a:prstGeom>
          <a:noFill/>
        </p:spPr>
        <p:txBody>
          <a:bodyPr vert="horz" wrap="square" lIns="146304" tIns="109728" rIns="146304" bIns="109728" rtlCol="0" anchor="ctr">
            <a:noAutofit/>
          </a:bodyPr>
          <a:lstStyle>
            <a:lvl1pPr marL="0" marR="0" indent="0" algn="l" defTabSz="914400" rtl="0" eaLnBrk="1" fontAlgn="auto" latinLnBrk="0" hangingPunct="1">
              <a:lnSpc>
                <a:spcPct val="90000"/>
              </a:lnSpc>
              <a:spcBef>
                <a:spcPts val="1000"/>
              </a:spcBef>
              <a:spcAft>
                <a:spcPts val="0"/>
              </a:spcAft>
              <a:buClrTx/>
              <a:buSzTx/>
              <a:buFontTx/>
              <a:buNone/>
              <a:tabLst/>
              <a:defRPr sz="14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000" dirty="0">
                <a:latin typeface="Gotham Bold"/>
              </a:rPr>
              <a:t>blogs.blackmarble.co.uk/blogs/</a:t>
            </a:r>
            <a:r>
              <a:rPr lang="en-US" sz="2000" dirty="0" err="1">
                <a:latin typeface="Gotham Bold"/>
              </a:rPr>
              <a:t>rhepworth</a:t>
            </a:r>
            <a:endParaRPr lang="en-US" sz="2000" dirty="0">
              <a:latin typeface="Gotham Bold"/>
            </a:endParaRPr>
          </a:p>
        </p:txBody>
      </p:sp>
      <p:pic>
        <p:nvPicPr>
          <p:cNvPr id="19" name="Graphic 18">
            <a:extLst>
              <a:ext uri="{FF2B5EF4-FFF2-40B4-BE49-F238E27FC236}">
                <a16:creationId xmlns:a16="http://schemas.microsoft.com/office/drawing/2014/main" id="{61B93FDF-C22A-4F1C-9AF5-88B1C41190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0351" y="4241283"/>
            <a:ext cx="614827" cy="614827"/>
          </a:xfrm>
          <a:prstGeom prst="rect">
            <a:avLst/>
          </a:prstGeom>
        </p:spPr>
      </p:pic>
      <p:sp>
        <p:nvSpPr>
          <p:cNvPr id="20" name="Text Placeholder 12">
            <a:extLst>
              <a:ext uri="{FF2B5EF4-FFF2-40B4-BE49-F238E27FC236}">
                <a16:creationId xmlns:a16="http://schemas.microsoft.com/office/drawing/2014/main" id="{122C9843-FEE8-4EFA-93F4-1FE33AAC6401}"/>
              </a:ext>
            </a:extLst>
          </p:cNvPr>
          <p:cNvSpPr txBox="1">
            <a:spLocks/>
          </p:cNvSpPr>
          <p:nvPr/>
        </p:nvSpPr>
        <p:spPr bwMode="white">
          <a:xfrm>
            <a:off x="5342736" y="4220675"/>
            <a:ext cx="4711431" cy="692295"/>
          </a:xfrm>
          <a:prstGeom prst="rect">
            <a:avLst/>
          </a:prstGeom>
          <a:noFill/>
        </p:spPr>
        <p:txBody>
          <a:bodyPr vert="horz" wrap="square" lIns="146304" tIns="109728" rIns="146304" bIns="109728" rtlCol="0" anchor="ctr">
            <a:noAutofit/>
          </a:bodyPr>
          <a:lstStyle>
            <a:lvl1pPr marL="0" marR="0" indent="0" algn="l" defTabSz="914400" rtl="0" eaLnBrk="1" fontAlgn="auto" latinLnBrk="0" hangingPunct="1">
              <a:lnSpc>
                <a:spcPct val="90000"/>
              </a:lnSpc>
              <a:spcBef>
                <a:spcPts val="1000"/>
              </a:spcBef>
              <a:spcAft>
                <a:spcPts val="0"/>
              </a:spcAft>
              <a:buClrTx/>
              <a:buSzTx/>
              <a:buFontTx/>
              <a:buNone/>
              <a:tabLst/>
              <a:defRPr sz="1400" kern="1200" spc="0" baseline="0">
                <a:solidFill>
                  <a:schemeClr val="bg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000" dirty="0">
                <a:latin typeface="Gotham Bold"/>
              </a:rPr>
              <a:t>github.com/</a:t>
            </a:r>
            <a:r>
              <a:rPr lang="en-US" sz="2000" dirty="0" err="1">
                <a:latin typeface="Gotham Bold"/>
              </a:rPr>
              <a:t>rikhepworth</a:t>
            </a:r>
            <a:endParaRPr lang="en-US" sz="2000" dirty="0">
              <a:latin typeface="Gotham Bold"/>
            </a:endParaRPr>
          </a:p>
        </p:txBody>
      </p:sp>
    </p:spTree>
    <p:extLst>
      <p:ext uri="{BB962C8B-B14F-4D97-AF65-F5344CB8AC3E}">
        <p14:creationId xmlns:p14="http://schemas.microsoft.com/office/powerpoint/2010/main" val="361432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5381-370B-4A03-8524-06D04AF45D09}"/>
              </a:ext>
            </a:extLst>
          </p:cNvPr>
          <p:cNvSpPr>
            <a:spLocks noGrp="1"/>
          </p:cNvSpPr>
          <p:nvPr>
            <p:ph type="title"/>
          </p:nvPr>
        </p:nvSpPr>
        <p:spPr/>
        <p:txBody>
          <a:bodyPr/>
          <a:lstStyle/>
          <a:p>
            <a:r>
              <a:rPr lang="en-GB" dirty="0"/>
              <a:t>Useful Links</a:t>
            </a:r>
          </a:p>
        </p:txBody>
      </p:sp>
      <p:sp>
        <p:nvSpPr>
          <p:cNvPr id="3" name="Content Placeholder 2">
            <a:extLst>
              <a:ext uri="{FF2B5EF4-FFF2-40B4-BE49-F238E27FC236}">
                <a16:creationId xmlns:a16="http://schemas.microsoft.com/office/drawing/2014/main" id="{BEB468E0-5956-4119-B374-4332DC5B79BC}"/>
              </a:ext>
            </a:extLst>
          </p:cNvPr>
          <p:cNvSpPr>
            <a:spLocks noGrp="1"/>
          </p:cNvSpPr>
          <p:nvPr>
            <p:ph sz="quarter" idx="14"/>
          </p:nvPr>
        </p:nvSpPr>
        <p:spPr>
          <a:xfrm flipH="1">
            <a:off x="831849" y="1700639"/>
            <a:ext cx="10515600" cy="4426738"/>
          </a:xfrm>
        </p:spPr>
        <p:txBody>
          <a:bodyPr/>
          <a:lstStyle/>
          <a:p>
            <a:r>
              <a:rPr lang="en-GB" sz="1800" dirty="0"/>
              <a:t>Get the Technical Preview</a:t>
            </a:r>
            <a:br>
              <a:rPr lang="en-GB" sz="1800" dirty="0"/>
            </a:br>
            <a:r>
              <a:rPr lang="en-GB" sz="1800" dirty="0"/>
              <a:t>https://azure.microsoft.com/overview/azure-stack/</a:t>
            </a:r>
          </a:p>
          <a:p>
            <a:r>
              <a:rPr lang="en-GB" sz="1800" dirty="0"/>
              <a:t>Azure Stack Documentation</a:t>
            </a:r>
            <a:br>
              <a:rPr lang="en-GB" sz="1800" dirty="0"/>
            </a:br>
            <a:r>
              <a:rPr lang="en-GB" sz="1800" dirty="0"/>
              <a:t>https://docs.microsoft.com/en-us/azure/azure-stack/</a:t>
            </a:r>
          </a:p>
          <a:p>
            <a:r>
              <a:rPr lang="en-GB" sz="1800" dirty="0"/>
              <a:t>Dell Cloud Blog (for POC)</a:t>
            </a:r>
            <a:br>
              <a:rPr lang="en-GB" sz="1800" dirty="0"/>
            </a:br>
            <a:r>
              <a:rPr lang="en-GB" sz="1800" dirty="0"/>
              <a:t>http://en.community.dell.com/techcenter/cloud/b/dell-cloud-blog/</a:t>
            </a:r>
          </a:p>
          <a:p>
            <a:r>
              <a:rPr lang="en-GB" sz="1800" dirty="0"/>
              <a:t>Lenovo POC</a:t>
            </a:r>
            <a:br>
              <a:rPr lang="en-GB" sz="1800" dirty="0"/>
            </a:br>
            <a:r>
              <a:rPr lang="en-GB" sz="1800" dirty="0"/>
              <a:t>https://lenovopress.com/lp0620-azure-stack-proof-of-concept-on-the-lenovo-x3650-m5-server</a:t>
            </a:r>
          </a:p>
          <a:p>
            <a:r>
              <a:rPr lang="en-GB" sz="1800" dirty="0"/>
              <a:t>HP Azure Stack</a:t>
            </a:r>
            <a:br>
              <a:rPr lang="en-GB" sz="1800" dirty="0"/>
            </a:br>
            <a:r>
              <a:rPr lang="en-GB" sz="1800" dirty="0"/>
              <a:t>https://www.hpe.com/us/en/solutions/cloud/azure-hybrid-cloud</a:t>
            </a:r>
          </a:p>
          <a:p>
            <a:r>
              <a:rPr lang="en-GB" sz="1800" dirty="0" err="1"/>
              <a:t>AzureStack</a:t>
            </a:r>
            <a:r>
              <a:rPr lang="en-GB" sz="1800" dirty="0"/>
              <a:t> </a:t>
            </a:r>
            <a:r>
              <a:rPr lang="en-GB" sz="1800" dirty="0" err="1"/>
              <a:t>Quickstart</a:t>
            </a:r>
            <a:r>
              <a:rPr lang="en-GB" sz="1800" dirty="0"/>
              <a:t> Templates</a:t>
            </a:r>
            <a:br>
              <a:rPr lang="en-GB" sz="1800" dirty="0"/>
            </a:br>
            <a:r>
              <a:rPr lang="en-GB" sz="1800" dirty="0"/>
              <a:t>https://github.com/Azure/AzureStack-QuickStart-Templates</a:t>
            </a:r>
          </a:p>
          <a:p>
            <a:r>
              <a:rPr lang="en-GB" sz="1800" dirty="0" err="1"/>
              <a:t>AzureStack</a:t>
            </a:r>
            <a:r>
              <a:rPr lang="en-GB" sz="1800" dirty="0"/>
              <a:t> Blog</a:t>
            </a:r>
            <a:br>
              <a:rPr lang="en-GB" sz="1800" dirty="0"/>
            </a:br>
            <a:r>
              <a:rPr lang="en-GB" sz="1800" dirty="0"/>
              <a:t>https://github.com/Azure/AzureStack-QuickStart-Templates</a:t>
            </a:r>
          </a:p>
        </p:txBody>
      </p:sp>
    </p:spTree>
    <p:extLst>
      <p:ext uri="{BB962C8B-B14F-4D97-AF65-F5344CB8AC3E}">
        <p14:creationId xmlns:p14="http://schemas.microsoft.com/office/powerpoint/2010/main" val="79855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Azure Stack:</a:t>
            </a:r>
            <a:br>
              <a:rPr lang="nl-NL" dirty="0"/>
            </a:br>
            <a:r>
              <a:rPr lang="nl-NL" dirty="0"/>
              <a:t>A consistent Microsoft Cloud Story</a:t>
            </a:r>
          </a:p>
        </p:txBody>
      </p:sp>
    </p:spTree>
    <p:extLst>
      <p:ext uri="{BB962C8B-B14F-4D97-AF65-F5344CB8AC3E}">
        <p14:creationId xmlns:p14="http://schemas.microsoft.com/office/powerpoint/2010/main" val="77897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2" name="Map"/>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9370" y="389292"/>
            <a:ext cx="10333835" cy="6054536"/>
          </a:xfrm>
          <a:prstGeom prst="rect">
            <a:avLst/>
          </a:prstGeom>
        </p:spPr>
      </p:pic>
      <p:sp>
        <p:nvSpPr>
          <p:cNvPr id="683" name="Blue Oval 1"/>
          <p:cNvSpPr/>
          <p:nvPr/>
        </p:nvSpPr>
        <p:spPr bwMode="auto">
          <a:xfrm>
            <a:off x="8732746" y="4110748"/>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4" name="Blue Oval 2"/>
          <p:cNvSpPr/>
          <p:nvPr/>
        </p:nvSpPr>
        <p:spPr bwMode="auto">
          <a:xfrm>
            <a:off x="9015964" y="2756487"/>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5" name="Blue Oval 3"/>
          <p:cNvSpPr/>
          <p:nvPr/>
        </p:nvSpPr>
        <p:spPr bwMode="auto">
          <a:xfrm>
            <a:off x="9084812" y="2232867"/>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6" name="Blue Oval 4"/>
          <p:cNvSpPr/>
          <p:nvPr/>
        </p:nvSpPr>
        <p:spPr bwMode="auto">
          <a:xfrm>
            <a:off x="7978166" y="3095115"/>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7" name="Blue Oval 5"/>
          <p:cNvSpPr/>
          <p:nvPr/>
        </p:nvSpPr>
        <p:spPr bwMode="auto">
          <a:xfrm>
            <a:off x="8274403" y="3251440"/>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8" name="Blue Oval 6"/>
          <p:cNvSpPr/>
          <p:nvPr/>
        </p:nvSpPr>
        <p:spPr bwMode="auto">
          <a:xfrm>
            <a:off x="5824669" y="2039891"/>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9" name="Blue Oval 7"/>
          <p:cNvSpPr/>
          <p:nvPr/>
        </p:nvSpPr>
        <p:spPr bwMode="auto">
          <a:xfrm>
            <a:off x="5516064" y="1983080"/>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0" name="Blue Oval 8"/>
          <p:cNvSpPr/>
          <p:nvPr/>
        </p:nvSpPr>
        <p:spPr bwMode="auto">
          <a:xfrm>
            <a:off x="4509083" y="4519797"/>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1" name="Blue Oval 9"/>
          <p:cNvSpPr/>
          <p:nvPr/>
        </p:nvSpPr>
        <p:spPr bwMode="auto">
          <a:xfrm>
            <a:off x="3102412" y="2491916"/>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2" name="Blue Oval 10"/>
          <p:cNvSpPr/>
          <p:nvPr/>
        </p:nvSpPr>
        <p:spPr bwMode="auto">
          <a:xfrm>
            <a:off x="2880744" y="2521891"/>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3" name="Blue Oval 11"/>
          <p:cNvSpPr/>
          <p:nvPr/>
        </p:nvSpPr>
        <p:spPr bwMode="auto">
          <a:xfrm>
            <a:off x="2971342" y="2191161"/>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4" name="Blue Oval 12"/>
          <p:cNvSpPr/>
          <p:nvPr/>
        </p:nvSpPr>
        <p:spPr bwMode="auto">
          <a:xfrm>
            <a:off x="2648425" y="2114757"/>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5" name="Blue Oval 13"/>
          <p:cNvSpPr/>
          <p:nvPr/>
        </p:nvSpPr>
        <p:spPr bwMode="auto">
          <a:xfrm>
            <a:off x="3421842" y="2163544"/>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6" name="Blue Oval 14"/>
          <p:cNvSpPr/>
          <p:nvPr/>
        </p:nvSpPr>
        <p:spPr bwMode="auto">
          <a:xfrm>
            <a:off x="2644738" y="2795555"/>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7" name="Blue Oval 15"/>
          <p:cNvSpPr/>
          <p:nvPr/>
        </p:nvSpPr>
        <p:spPr bwMode="auto">
          <a:xfrm>
            <a:off x="2066551" y="2511541"/>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8" name="Blue Oval 16"/>
          <p:cNvSpPr/>
          <p:nvPr/>
        </p:nvSpPr>
        <p:spPr bwMode="auto">
          <a:xfrm>
            <a:off x="9883666" y="2311659"/>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9" name="Blue Oval 17"/>
          <p:cNvSpPr/>
          <p:nvPr/>
        </p:nvSpPr>
        <p:spPr bwMode="auto">
          <a:xfrm>
            <a:off x="9636500" y="2684775"/>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0" name="Blue Oval 18"/>
          <p:cNvSpPr/>
          <p:nvPr/>
        </p:nvSpPr>
        <p:spPr bwMode="auto">
          <a:xfrm>
            <a:off x="10069098" y="5070834"/>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2" name="Blue Oval 20"/>
          <p:cNvSpPr/>
          <p:nvPr/>
        </p:nvSpPr>
        <p:spPr bwMode="auto">
          <a:xfrm>
            <a:off x="8867842" y="3072261"/>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3" name="Blue Oval 21"/>
          <p:cNvSpPr/>
          <p:nvPr/>
        </p:nvSpPr>
        <p:spPr bwMode="auto">
          <a:xfrm>
            <a:off x="2621745" y="2417667"/>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4" name="Blue Oval 22"/>
          <p:cNvSpPr/>
          <p:nvPr/>
        </p:nvSpPr>
        <p:spPr bwMode="auto">
          <a:xfrm>
            <a:off x="8064904" y="3582418"/>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5" name="Blue Oval 23"/>
          <p:cNvSpPr/>
          <p:nvPr/>
        </p:nvSpPr>
        <p:spPr bwMode="auto">
          <a:xfrm>
            <a:off x="3191011" y="2623429"/>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6" name="Blue Oval 24"/>
          <p:cNvSpPr/>
          <p:nvPr/>
        </p:nvSpPr>
        <p:spPr bwMode="auto">
          <a:xfrm>
            <a:off x="3286670" y="2447695"/>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7" name="Blue Oval 25"/>
          <p:cNvSpPr/>
          <p:nvPr/>
        </p:nvSpPr>
        <p:spPr bwMode="auto">
          <a:xfrm>
            <a:off x="5824669" y="1822691"/>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8" name="Blue Oval 26"/>
          <p:cNvSpPr/>
          <p:nvPr/>
        </p:nvSpPr>
        <p:spPr bwMode="auto">
          <a:xfrm>
            <a:off x="5576261" y="1783175"/>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9" name="Blue Oval 27"/>
          <p:cNvSpPr/>
          <p:nvPr/>
        </p:nvSpPr>
        <p:spPr bwMode="auto">
          <a:xfrm>
            <a:off x="6004854" y="1947304"/>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0" name="Blue Oval 28"/>
          <p:cNvSpPr/>
          <p:nvPr/>
        </p:nvSpPr>
        <p:spPr bwMode="auto">
          <a:xfrm>
            <a:off x="5676551" y="2142883"/>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1" name="Blue Bar 2"/>
          <p:cNvSpPr/>
          <p:nvPr/>
        </p:nvSpPr>
        <p:spPr bwMode="auto">
          <a:xfrm>
            <a:off x="-4355" y="5551651"/>
            <a:ext cx="12186190" cy="1299447"/>
          </a:xfrm>
          <a:prstGeom prst="rect">
            <a:avLst/>
          </a:prstGeom>
          <a:solidFill>
            <a:srgbClr val="076181">
              <a:alpha val="89804"/>
            </a:srgbClr>
          </a:solidFill>
          <a:ln w="9525"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eaLnBrk="0" fontAlgn="base" hangingPunct="0">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12" name="28 Azure Regions"/>
          <p:cNvGrpSpPr/>
          <p:nvPr/>
        </p:nvGrpSpPr>
        <p:grpSpPr>
          <a:xfrm>
            <a:off x="679508" y="5851146"/>
            <a:ext cx="4428137" cy="850361"/>
            <a:chOff x="579437" y="5963689"/>
            <a:chExt cx="4609796" cy="885306"/>
          </a:xfrm>
        </p:grpSpPr>
        <p:sp>
          <p:nvSpPr>
            <p:cNvPr id="713" name="Oval 712"/>
            <p:cNvSpPr/>
            <p:nvPr/>
          </p:nvSpPr>
          <p:spPr bwMode="auto">
            <a:xfrm>
              <a:off x="579437" y="6010846"/>
              <a:ext cx="308414" cy="308408"/>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Gotham Bold"/>
                <a:ea typeface="Segoe UI" pitchFamily="34" charset="0"/>
                <a:cs typeface="Segoe UI" pitchFamily="34" charset="0"/>
              </a:endParaRPr>
            </a:p>
          </p:txBody>
        </p:sp>
        <p:sp>
          <p:nvSpPr>
            <p:cNvPr id="714" name="TextBox 713"/>
            <p:cNvSpPr txBox="1"/>
            <p:nvPr/>
          </p:nvSpPr>
          <p:spPr>
            <a:xfrm>
              <a:off x="891017" y="5963689"/>
              <a:ext cx="4298216" cy="885306"/>
            </a:xfrm>
            <a:prstGeom prst="rect">
              <a:avLst/>
            </a:prstGeom>
            <a:noFill/>
          </p:spPr>
          <p:txBody>
            <a:bodyPr wrap="square" lIns="219575" tIns="0" rIns="271888"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894337">
                <a:spcAft>
                  <a:spcPts val="0"/>
                </a:spcAft>
                <a:defRPr/>
              </a:pPr>
              <a:r>
                <a:rPr lang="en-US" sz="2685" kern="0" dirty="0">
                  <a:gradFill>
                    <a:gsLst>
                      <a:gs pos="0">
                        <a:srgbClr val="FFFFFF"/>
                      </a:gs>
                      <a:gs pos="100000">
                        <a:srgbClr val="FFFFFF"/>
                      </a:gs>
                    </a:gsLst>
                    <a:lin ang="5400000" scaled="0"/>
                  </a:gradFill>
                  <a:latin typeface="Gotham Bold"/>
                  <a:ea typeface="MS PGothic" panose="020B0600070205080204" pitchFamily="34" charset="-128"/>
                  <a:cs typeface="Segoe UI Semilight" panose="020B0402040204020203" pitchFamily="34" charset="0"/>
                </a:rPr>
                <a:t>34</a:t>
              </a:r>
              <a:r>
                <a:rPr lang="en-US" sz="1727" kern="0" dirty="0">
                  <a:gradFill>
                    <a:gsLst>
                      <a:gs pos="0">
                        <a:srgbClr val="FFFFFF"/>
                      </a:gs>
                      <a:gs pos="100000">
                        <a:srgbClr val="FFFFFF"/>
                      </a:gs>
                    </a:gsLst>
                    <a:lin ang="5400000" scaled="0"/>
                  </a:gradFill>
                  <a:latin typeface="Gotham Bold"/>
                  <a:ea typeface="MS PGothic" panose="020B0600070205080204" pitchFamily="34" charset="-128"/>
                  <a:cs typeface="Segoe UI Semilight" panose="020B0402040204020203" pitchFamily="34" charset="0"/>
                </a:rPr>
                <a:t> </a:t>
              </a:r>
              <a:br>
                <a:rPr lang="en-US" sz="1727" kern="0" dirty="0">
                  <a:gradFill>
                    <a:gsLst>
                      <a:gs pos="0">
                        <a:srgbClr val="FFFFFF"/>
                      </a:gs>
                      <a:gs pos="100000">
                        <a:srgbClr val="FFFFFF"/>
                      </a:gs>
                    </a:gsLst>
                    <a:lin ang="5400000" scaled="0"/>
                  </a:gradFill>
                  <a:latin typeface="Gotham Bold"/>
                  <a:ea typeface="MS PGothic" panose="020B0600070205080204" pitchFamily="34" charset="-128"/>
                  <a:cs typeface="Segoe UI Semilight" panose="020B0402040204020203" pitchFamily="34" charset="0"/>
                </a:rPr>
              </a:br>
              <a:r>
                <a:rPr lang="en-US" sz="1727" kern="0" dirty="0">
                  <a:gradFill>
                    <a:gsLst>
                      <a:gs pos="0">
                        <a:srgbClr val="FFFFFF"/>
                      </a:gs>
                      <a:gs pos="100000">
                        <a:srgbClr val="FFFFFF"/>
                      </a:gs>
                    </a:gsLst>
                    <a:lin ang="5400000" scaled="0"/>
                  </a:gradFill>
                  <a:latin typeface="Gotham Bold"/>
                  <a:ea typeface="MS PGothic" panose="020B0600070205080204" pitchFamily="34" charset="-128"/>
                  <a:cs typeface="Segoe UI Semilight" panose="020B0402040204020203" pitchFamily="34" charset="0"/>
                </a:rPr>
                <a:t>Azure regions today</a:t>
              </a:r>
            </a:p>
            <a:p>
              <a:pPr defTabSz="894337">
                <a:spcAft>
                  <a:spcPts val="0"/>
                </a:spcAft>
                <a:defRPr/>
              </a:pPr>
              <a:r>
                <a:rPr lang="en-US" sz="1727" kern="0" dirty="0">
                  <a:gradFill>
                    <a:gsLst>
                      <a:gs pos="0">
                        <a:srgbClr val="FFFFFF"/>
                      </a:gs>
                      <a:gs pos="100000">
                        <a:srgbClr val="FFFFFF"/>
                      </a:gs>
                    </a:gsLst>
                    <a:lin ang="5400000" scaled="0"/>
                  </a:gradFill>
                  <a:latin typeface="Gotham Bold"/>
                  <a:ea typeface="MS PGothic" panose="020B0600070205080204" pitchFamily="34" charset="-128"/>
                  <a:cs typeface="Segoe UI Semilight" panose="020B0402040204020203" pitchFamily="34" charset="0"/>
                </a:rPr>
                <a:t>More than AWS &amp; Google combined</a:t>
              </a:r>
            </a:p>
          </p:txBody>
        </p:sp>
      </p:grpSp>
      <p:grpSp>
        <p:nvGrpSpPr>
          <p:cNvPr id="715" name="100s of Service Providers"/>
          <p:cNvGrpSpPr/>
          <p:nvPr/>
        </p:nvGrpSpPr>
        <p:grpSpPr>
          <a:xfrm>
            <a:off x="5031248" y="5877805"/>
            <a:ext cx="3945594" cy="628826"/>
            <a:chOff x="4994233" y="5728987"/>
            <a:chExt cx="3557720" cy="641801"/>
          </a:xfrm>
        </p:grpSpPr>
        <p:sp>
          <p:nvSpPr>
            <p:cNvPr id="716" name="100s of Service Providers"/>
            <p:cNvSpPr txBox="1"/>
            <p:nvPr/>
          </p:nvSpPr>
          <p:spPr>
            <a:xfrm>
              <a:off x="5158330" y="5747049"/>
              <a:ext cx="3393623" cy="623739"/>
            </a:xfrm>
            <a:prstGeom prst="rect">
              <a:avLst/>
            </a:prstGeom>
            <a:noFill/>
          </p:spPr>
          <p:txBody>
            <a:bodyPr wrap="square" lIns="219575" tIns="0" rIns="271888" bIns="0" rtlCol="0" anchor="ctr" anchorCtr="0">
              <a:spAutoFit/>
            </a:bodyPr>
            <a:lstStyle>
              <a:defPPr>
                <a:defRPr lang="nl-NL"/>
              </a:defPPr>
              <a:lvl1pPr defTabSz="894337">
                <a:lnSpc>
                  <a:spcPct val="90000"/>
                </a:lnSpc>
                <a:spcAft>
                  <a:spcPts val="0"/>
                </a:spcAft>
                <a:defRPr sz="2685" kern="0">
                  <a:gradFill>
                    <a:gsLst>
                      <a:gs pos="0">
                        <a:srgbClr val="FFFFFF"/>
                      </a:gs>
                      <a:gs pos="100000">
                        <a:srgbClr val="FFFFFF"/>
                      </a:gs>
                    </a:gsLst>
                    <a:lin ang="5400000" scaled="0"/>
                  </a:gradFill>
                  <a:latin typeface="Segoe UI"/>
                  <a:ea typeface="MS PGothic" panose="020B0600070205080204" pitchFamily="34" charset="-128"/>
                  <a:cs typeface="Segoe UI Semilight" panose="020B0402040204020203" pitchFamily="34" charset="0"/>
                </a:defRPr>
              </a:lvl1pPr>
            </a:lstStyle>
            <a:p>
              <a:r>
                <a:rPr lang="en-US" dirty="0">
                  <a:latin typeface="Gotham Bold"/>
                </a:rPr>
                <a:t>100s</a:t>
              </a:r>
            </a:p>
            <a:p>
              <a:r>
                <a:rPr lang="en-US" sz="1727" dirty="0">
                  <a:latin typeface="Gotham Bold"/>
                </a:rPr>
                <a:t>of service providers</a:t>
              </a:r>
            </a:p>
          </p:txBody>
        </p:sp>
        <p:grpSp>
          <p:nvGrpSpPr>
            <p:cNvPr id="717" name="Green Oval Title"/>
            <p:cNvGrpSpPr>
              <a:grpSpLocks noChangeAspect="1"/>
            </p:cNvGrpSpPr>
            <p:nvPr/>
          </p:nvGrpSpPr>
          <p:grpSpPr>
            <a:xfrm>
              <a:off x="4994233" y="5728987"/>
              <a:ext cx="257830" cy="295820"/>
              <a:chOff x="1019856" y="7625864"/>
              <a:chExt cx="350668" cy="402336"/>
            </a:xfrm>
          </p:grpSpPr>
          <p:sp>
            <p:nvSpPr>
              <p:cNvPr id="718" name="Oval 717"/>
              <p:cNvSpPr/>
              <p:nvPr/>
            </p:nvSpPr>
            <p:spPr bwMode="auto">
              <a:xfrm>
                <a:off x="1019856" y="7625864"/>
                <a:ext cx="350668"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Gotham Bold"/>
                  <a:ea typeface="Segoe UI" pitchFamily="34" charset="0"/>
                  <a:cs typeface="Segoe UI" pitchFamily="34" charset="0"/>
                </a:endParaRPr>
              </a:p>
            </p:txBody>
          </p:sp>
          <p:sp>
            <p:nvSpPr>
              <p:cNvPr id="719" name="Oval 718"/>
              <p:cNvSpPr/>
              <p:nvPr/>
            </p:nvSpPr>
            <p:spPr bwMode="auto">
              <a:xfrm>
                <a:off x="1066821" y="7672828"/>
                <a:ext cx="268809" cy="308407"/>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Gotham Bold"/>
                  <a:ea typeface="Segoe UI" pitchFamily="34" charset="0"/>
                  <a:cs typeface="Segoe UI" pitchFamily="34" charset="0"/>
                </a:endParaRPr>
              </a:p>
            </p:txBody>
          </p:sp>
        </p:grpSp>
      </p:grpSp>
      <p:grpSp>
        <p:nvGrpSpPr>
          <p:cNvPr id="720" name="1000s of enterprises"/>
          <p:cNvGrpSpPr/>
          <p:nvPr/>
        </p:nvGrpSpPr>
        <p:grpSpPr>
          <a:xfrm>
            <a:off x="9114053" y="5908607"/>
            <a:ext cx="3152636" cy="611129"/>
            <a:chOff x="9176316" y="5760417"/>
            <a:chExt cx="3217678" cy="623736"/>
          </a:xfrm>
        </p:grpSpPr>
        <p:sp>
          <p:nvSpPr>
            <p:cNvPr id="721" name="1,000s of enterprises"/>
            <p:cNvSpPr txBox="1"/>
            <p:nvPr/>
          </p:nvSpPr>
          <p:spPr>
            <a:xfrm>
              <a:off x="9256507" y="5760417"/>
              <a:ext cx="3137487" cy="623736"/>
            </a:xfrm>
            <a:prstGeom prst="rect">
              <a:avLst/>
            </a:prstGeom>
            <a:noFill/>
          </p:spPr>
          <p:txBody>
            <a:bodyPr wrap="square" lIns="219575" tIns="0" rIns="271888" bIns="0" rtlCol="0" anchor="ctr" anchorCtr="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894337">
                <a:spcAft>
                  <a:spcPts val="0"/>
                </a:spcAft>
                <a:defRPr/>
              </a:pPr>
              <a:r>
                <a:rPr lang="en-US" sz="2685" kern="0" dirty="0">
                  <a:gradFill>
                    <a:gsLst>
                      <a:gs pos="0">
                        <a:srgbClr val="FFFFFF"/>
                      </a:gs>
                      <a:gs pos="100000">
                        <a:srgbClr val="FFFFFF"/>
                      </a:gs>
                    </a:gsLst>
                    <a:lin ang="5400000" scaled="0"/>
                  </a:gradFill>
                  <a:latin typeface="Gotham Bold"/>
                  <a:ea typeface="MS PGothic" panose="020B0600070205080204" pitchFamily="34" charset="-128"/>
                  <a:cs typeface="Segoe UI Semilight" panose="020B0402040204020203" pitchFamily="34" charset="0"/>
                </a:rPr>
                <a:t>1,000s</a:t>
              </a:r>
            </a:p>
            <a:p>
              <a:pPr defTabSz="894337">
                <a:spcAft>
                  <a:spcPts val="0"/>
                </a:spcAft>
                <a:defRPr/>
              </a:pPr>
              <a:r>
                <a:rPr lang="en-US" sz="1727" kern="0" dirty="0">
                  <a:gradFill>
                    <a:gsLst>
                      <a:gs pos="0">
                        <a:srgbClr val="FFFFFF"/>
                      </a:gs>
                      <a:gs pos="100000">
                        <a:srgbClr val="FFFFFF"/>
                      </a:gs>
                    </a:gsLst>
                    <a:lin ang="5400000" scaled="0"/>
                  </a:gradFill>
                  <a:latin typeface="Gotham Bold"/>
                  <a:ea typeface="MS PGothic" panose="020B0600070205080204" pitchFamily="34" charset="-128"/>
                  <a:cs typeface="Segoe UI Semilight" panose="020B0402040204020203" pitchFamily="34" charset="0"/>
                </a:rPr>
                <a:t>of enterprises</a:t>
              </a:r>
            </a:p>
          </p:txBody>
        </p:sp>
        <p:grpSp>
          <p:nvGrpSpPr>
            <p:cNvPr id="722" name="Yellow Oval Title"/>
            <p:cNvGrpSpPr>
              <a:grpSpLocks noChangeAspect="1"/>
            </p:cNvGrpSpPr>
            <p:nvPr/>
          </p:nvGrpSpPr>
          <p:grpSpPr>
            <a:xfrm>
              <a:off x="9176316" y="5776732"/>
              <a:ext cx="197213" cy="197213"/>
              <a:chOff x="1212475" y="7370636"/>
              <a:chExt cx="402336" cy="402336"/>
            </a:xfrm>
          </p:grpSpPr>
          <p:sp>
            <p:nvSpPr>
              <p:cNvPr id="723" name="Oval 722"/>
              <p:cNvSpPr/>
              <p:nvPr/>
            </p:nvSpPr>
            <p:spPr bwMode="auto">
              <a:xfrm>
                <a:off x="1212475" y="737063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Gotham Bold"/>
                  <a:ea typeface="Segoe UI" pitchFamily="34" charset="0"/>
                  <a:cs typeface="Segoe UI" pitchFamily="34" charset="0"/>
                </a:endParaRPr>
              </a:p>
            </p:txBody>
          </p:sp>
          <p:sp>
            <p:nvSpPr>
              <p:cNvPr id="724" name="Oval 723"/>
              <p:cNvSpPr/>
              <p:nvPr/>
            </p:nvSpPr>
            <p:spPr bwMode="auto">
              <a:xfrm>
                <a:off x="1259435" y="7417601"/>
                <a:ext cx="308413" cy="308407"/>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Gotham Bold"/>
                  <a:ea typeface="Segoe UI" pitchFamily="34" charset="0"/>
                  <a:cs typeface="Segoe UI" pitchFamily="34" charset="0"/>
                </a:endParaRPr>
              </a:p>
            </p:txBody>
          </p:sp>
        </p:grpSp>
      </p:grpSp>
      <p:grpSp>
        <p:nvGrpSpPr>
          <p:cNvPr id="725" name="Green Oval 1"/>
          <p:cNvGrpSpPr>
            <a:grpSpLocks noChangeAspect="1"/>
          </p:cNvGrpSpPr>
          <p:nvPr/>
        </p:nvGrpSpPr>
        <p:grpSpPr>
          <a:xfrm>
            <a:off x="3242976" y="2743635"/>
            <a:ext cx="289840" cy="289840"/>
            <a:chOff x="864708" y="7928616"/>
            <a:chExt cx="402336" cy="402336"/>
          </a:xfrm>
        </p:grpSpPr>
        <p:sp>
          <p:nvSpPr>
            <p:cNvPr id="726" name="Oval 725"/>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7" name="Oval 726"/>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28" name="Yellow Oval 1"/>
          <p:cNvGrpSpPr>
            <a:grpSpLocks noChangeAspect="1"/>
          </p:cNvGrpSpPr>
          <p:nvPr/>
        </p:nvGrpSpPr>
        <p:grpSpPr>
          <a:xfrm>
            <a:off x="1072103" y="1316089"/>
            <a:ext cx="193226" cy="193226"/>
            <a:chOff x="864708" y="7928616"/>
            <a:chExt cx="402336" cy="402336"/>
          </a:xfrm>
        </p:grpSpPr>
        <p:sp>
          <p:nvSpPr>
            <p:cNvPr id="729" name="Oval 72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0" name="Oval 72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1" name="Yellow Oval 2"/>
          <p:cNvGrpSpPr>
            <a:grpSpLocks noChangeAspect="1"/>
          </p:cNvGrpSpPr>
          <p:nvPr/>
        </p:nvGrpSpPr>
        <p:grpSpPr>
          <a:xfrm>
            <a:off x="2812705" y="1508523"/>
            <a:ext cx="193226" cy="193226"/>
            <a:chOff x="864708" y="7928616"/>
            <a:chExt cx="402336" cy="402336"/>
          </a:xfrm>
        </p:grpSpPr>
        <p:sp>
          <p:nvSpPr>
            <p:cNvPr id="732" name="Oval 73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3" name="Oval 73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4" name="Yellow Oval 3"/>
          <p:cNvGrpSpPr>
            <a:grpSpLocks noChangeAspect="1"/>
          </p:cNvGrpSpPr>
          <p:nvPr/>
        </p:nvGrpSpPr>
        <p:grpSpPr>
          <a:xfrm>
            <a:off x="3707018" y="621069"/>
            <a:ext cx="193226" cy="193226"/>
            <a:chOff x="864708" y="7928616"/>
            <a:chExt cx="402336" cy="402336"/>
          </a:xfrm>
        </p:grpSpPr>
        <p:sp>
          <p:nvSpPr>
            <p:cNvPr id="735" name="Oval 73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6" name="Oval 73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37" name="Yellow Oval 4"/>
          <p:cNvGrpSpPr>
            <a:grpSpLocks noChangeAspect="1"/>
          </p:cNvGrpSpPr>
          <p:nvPr/>
        </p:nvGrpSpPr>
        <p:grpSpPr>
          <a:xfrm>
            <a:off x="2363210" y="2377680"/>
            <a:ext cx="193226" cy="193226"/>
            <a:chOff x="864708" y="7928616"/>
            <a:chExt cx="402336" cy="402336"/>
          </a:xfrm>
        </p:grpSpPr>
        <p:sp>
          <p:nvSpPr>
            <p:cNvPr id="738" name="Oval 73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9" name="Oval 73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0" name="Yellow Oval 5"/>
          <p:cNvGrpSpPr>
            <a:grpSpLocks noChangeAspect="1"/>
          </p:cNvGrpSpPr>
          <p:nvPr/>
        </p:nvGrpSpPr>
        <p:grpSpPr>
          <a:xfrm>
            <a:off x="2635485" y="3329176"/>
            <a:ext cx="193226" cy="193226"/>
            <a:chOff x="864708" y="7928616"/>
            <a:chExt cx="402336" cy="402336"/>
          </a:xfrm>
        </p:grpSpPr>
        <p:sp>
          <p:nvSpPr>
            <p:cNvPr id="741" name="Oval 74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2" name="Oval 74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3" name="Yellow Oval 6"/>
          <p:cNvGrpSpPr>
            <a:grpSpLocks noChangeAspect="1"/>
          </p:cNvGrpSpPr>
          <p:nvPr/>
        </p:nvGrpSpPr>
        <p:grpSpPr>
          <a:xfrm>
            <a:off x="3880421" y="3841519"/>
            <a:ext cx="193226" cy="193226"/>
            <a:chOff x="864708" y="7928616"/>
            <a:chExt cx="402336" cy="402336"/>
          </a:xfrm>
        </p:grpSpPr>
        <p:sp>
          <p:nvSpPr>
            <p:cNvPr id="744" name="Oval 74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5" name="Oval 74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6" name="Yellow Oval 7"/>
          <p:cNvGrpSpPr>
            <a:grpSpLocks noChangeAspect="1"/>
          </p:cNvGrpSpPr>
          <p:nvPr/>
        </p:nvGrpSpPr>
        <p:grpSpPr>
          <a:xfrm>
            <a:off x="3513791" y="4672982"/>
            <a:ext cx="193226" cy="193226"/>
            <a:chOff x="864708" y="7928616"/>
            <a:chExt cx="402336" cy="402336"/>
          </a:xfrm>
        </p:grpSpPr>
        <p:sp>
          <p:nvSpPr>
            <p:cNvPr id="747" name="Oval 74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9" name="Yellow OVal 8"/>
          <p:cNvGrpSpPr>
            <a:grpSpLocks noChangeAspect="1"/>
          </p:cNvGrpSpPr>
          <p:nvPr/>
        </p:nvGrpSpPr>
        <p:grpSpPr>
          <a:xfrm>
            <a:off x="4193012" y="4939401"/>
            <a:ext cx="193226" cy="193226"/>
            <a:chOff x="864708" y="7928616"/>
            <a:chExt cx="402336" cy="402336"/>
          </a:xfrm>
        </p:grpSpPr>
        <p:sp>
          <p:nvSpPr>
            <p:cNvPr id="750" name="Oval 74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1" name="Oval 75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2" name="Yellow Oval 9"/>
          <p:cNvGrpSpPr>
            <a:grpSpLocks noChangeAspect="1"/>
          </p:cNvGrpSpPr>
          <p:nvPr/>
        </p:nvGrpSpPr>
        <p:grpSpPr>
          <a:xfrm>
            <a:off x="5730046" y="3601450"/>
            <a:ext cx="193226" cy="193226"/>
            <a:chOff x="864708" y="7928616"/>
            <a:chExt cx="402336" cy="402336"/>
          </a:xfrm>
        </p:grpSpPr>
        <p:sp>
          <p:nvSpPr>
            <p:cNvPr id="753" name="Oval 75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4" name="Oval 75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5" name="Yellow Oval 10"/>
          <p:cNvGrpSpPr>
            <a:grpSpLocks noChangeAspect="1"/>
          </p:cNvGrpSpPr>
          <p:nvPr/>
        </p:nvGrpSpPr>
        <p:grpSpPr>
          <a:xfrm>
            <a:off x="6242389" y="3987905"/>
            <a:ext cx="193226" cy="193226"/>
            <a:chOff x="864708" y="7928616"/>
            <a:chExt cx="402336" cy="402336"/>
          </a:xfrm>
        </p:grpSpPr>
        <p:sp>
          <p:nvSpPr>
            <p:cNvPr id="756" name="Oval 75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7" name="Oval 75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8" name="Yellow Oval 11"/>
          <p:cNvGrpSpPr>
            <a:grpSpLocks noChangeAspect="1"/>
          </p:cNvGrpSpPr>
          <p:nvPr/>
        </p:nvGrpSpPr>
        <p:grpSpPr>
          <a:xfrm>
            <a:off x="6681541" y="4353864"/>
            <a:ext cx="193226" cy="193226"/>
            <a:chOff x="864708" y="7928616"/>
            <a:chExt cx="402336" cy="402336"/>
          </a:xfrm>
        </p:grpSpPr>
        <p:sp>
          <p:nvSpPr>
            <p:cNvPr id="759" name="Oval 75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0" name="Oval 75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61" name="Yellow Oval 12"/>
          <p:cNvGrpSpPr>
            <a:grpSpLocks noChangeAspect="1"/>
          </p:cNvGrpSpPr>
          <p:nvPr/>
        </p:nvGrpSpPr>
        <p:grpSpPr>
          <a:xfrm>
            <a:off x="5876430" y="2916373"/>
            <a:ext cx="193226" cy="193226"/>
            <a:chOff x="864708" y="7928616"/>
            <a:chExt cx="402336" cy="402336"/>
          </a:xfrm>
        </p:grpSpPr>
        <p:sp>
          <p:nvSpPr>
            <p:cNvPr id="762" name="Oval 76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3" name="Oval 76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64" name="Yellow Oval 13"/>
          <p:cNvGrpSpPr>
            <a:grpSpLocks noChangeAspect="1"/>
          </p:cNvGrpSpPr>
          <p:nvPr/>
        </p:nvGrpSpPr>
        <p:grpSpPr>
          <a:xfrm>
            <a:off x="6901118" y="3255983"/>
            <a:ext cx="193226" cy="193226"/>
            <a:chOff x="864708" y="7928616"/>
            <a:chExt cx="402336" cy="402336"/>
          </a:xfrm>
        </p:grpSpPr>
        <p:sp>
          <p:nvSpPr>
            <p:cNvPr id="765" name="Oval 76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6" name="Oval 76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67" name="Yellow Oval 14"/>
          <p:cNvGrpSpPr>
            <a:grpSpLocks noChangeAspect="1"/>
          </p:cNvGrpSpPr>
          <p:nvPr/>
        </p:nvGrpSpPr>
        <p:grpSpPr>
          <a:xfrm>
            <a:off x="6341932" y="2038069"/>
            <a:ext cx="193226" cy="193226"/>
            <a:chOff x="864708" y="7928616"/>
            <a:chExt cx="402336" cy="402336"/>
          </a:xfrm>
        </p:grpSpPr>
        <p:sp>
          <p:nvSpPr>
            <p:cNvPr id="768" name="Oval 76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9" name="Oval 76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70" name="Yellow Oval 15"/>
          <p:cNvGrpSpPr>
            <a:grpSpLocks noChangeAspect="1"/>
          </p:cNvGrpSpPr>
          <p:nvPr/>
        </p:nvGrpSpPr>
        <p:grpSpPr>
          <a:xfrm>
            <a:off x="6681541" y="1426182"/>
            <a:ext cx="193226" cy="193226"/>
            <a:chOff x="864708" y="7928616"/>
            <a:chExt cx="402336" cy="402336"/>
          </a:xfrm>
        </p:grpSpPr>
        <p:sp>
          <p:nvSpPr>
            <p:cNvPr id="771" name="Oval 77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2" name="Oval 77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73" name="Yellow Oval 16"/>
          <p:cNvGrpSpPr>
            <a:grpSpLocks noChangeAspect="1"/>
          </p:cNvGrpSpPr>
          <p:nvPr/>
        </p:nvGrpSpPr>
        <p:grpSpPr>
          <a:xfrm>
            <a:off x="7027010" y="2450869"/>
            <a:ext cx="193226" cy="193226"/>
            <a:chOff x="864708" y="7928616"/>
            <a:chExt cx="402336" cy="402336"/>
          </a:xfrm>
        </p:grpSpPr>
        <p:sp>
          <p:nvSpPr>
            <p:cNvPr id="774" name="Oval 77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5" name="Oval 77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76" name="Yellow Oval 17"/>
          <p:cNvGrpSpPr>
            <a:grpSpLocks noChangeAspect="1"/>
          </p:cNvGrpSpPr>
          <p:nvPr/>
        </p:nvGrpSpPr>
        <p:grpSpPr>
          <a:xfrm>
            <a:off x="7428408" y="2722841"/>
            <a:ext cx="193226" cy="193226"/>
            <a:chOff x="864708" y="7928616"/>
            <a:chExt cx="402336" cy="402336"/>
          </a:xfrm>
        </p:grpSpPr>
        <p:sp>
          <p:nvSpPr>
            <p:cNvPr id="777" name="Oval 77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8" name="Oval 77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79" name="Yellow Oval 18"/>
          <p:cNvGrpSpPr>
            <a:grpSpLocks noChangeAspect="1"/>
          </p:cNvGrpSpPr>
          <p:nvPr/>
        </p:nvGrpSpPr>
        <p:grpSpPr>
          <a:xfrm>
            <a:off x="7706230" y="2011717"/>
            <a:ext cx="193226" cy="193226"/>
            <a:chOff x="864708" y="7928616"/>
            <a:chExt cx="402336" cy="402336"/>
          </a:xfrm>
        </p:grpSpPr>
        <p:sp>
          <p:nvSpPr>
            <p:cNvPr id="780" name="Oval 77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1" name="Oval 78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2" name="Yellow Oval 19"/>
          <p:cNvGrpSpPr>
            <a:grpSpLocks noChangeAspect="1"/>
          </p:cNvGrpSpPr>
          <p:nvPr/>
        </p:nvGrpSpPr>
        <p:grpSpPr>
          <a:xfrm>
            <a:off x="8145383" y="1718950"/>
            <a:ext cx="193226" cy="193226"/>
            <a:chOff x="864708" y="7928616"/>
            <a:chExt cx="402336" cy="402336"/>
          </a:xfrm>
        </p:grpSpPr>
        <p:sp>
          <p:nvSpPr>
            <p:cNvPr id="783" name="Oval 78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4" name="Oval 78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5" name="Yellow Oval 20"/>
          <p:cNvGrpSpPr>
            <a:grpSpLocks noChangeAspect="1"/>
          </p:cNvGrpSpPr>
          <p:nvPr/>
        </p:nvGrpSpPr>
        <p:grpSpPr>
          <a:xfrm>
            <a:off x="8270115" y="2450869"/>
            <a:ext cx="193226" cy="193226"/>
            <a:chOff x="864708" y="7928616"/>
            <a:chExt cx="402336" cy="402336"/>
          </a:xfrm>
        </p:grpSpPr>
        <p:sp>
          <p:nvSpPr>
            <p:cNvPr id="786" name="Oval 78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7" name="Oval 78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88" name="Yellow Oval 21"/>
          <p:cNvGrpSpPr>
            <a:grpSpLocks noChangeAspect="1"/>
          </p:cNvGrpSpPr>
          <p:nvPr/>
        </p:nvGrpSpPr>
        <p:grpSpPr>
          <a:xfrm>
            <a:off x="8511342" y="3182792"/>
            <a:ext cx="193226" cy="193226"/>
            <a:chOff x="864708" y="7928616"/>
            <a:chExt cx="402336" cy="402336"/>
          </a:xfrm>
        </p:grpSpPr>
        <p:sp>
          <p:nvSpPr>
            <p:cNvPr id="789" name="Oval 78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0" name="Oval 78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91" name="Yellow Oval 22"/>
          <p:cNvGrpSpPr>
            <a:grpSpLocks noChangeAspect="1"/>
          </p:cNvGrpSpPr>
          <p:nvPr/>
        </p:nvGrpSpPr>
        <p:grpSpPr>
          <a:xfrm>
            <a:off x="8769285" y="2158103"/>
            <a:ext cx="193226" cy="193226"/>
            <a:chOff x="864708" y="7928616"/>
            <a:chExt cx="402336" cy="402336"/>
          </a:xfrm>
        </p:grpSpPr>
        <p:sp>
          <p:nvSpPr>
            <p:cNvPr id="792" name="Oval 79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3" name="Oval 79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94" name="Yellow Oval 23"/>
          <p:cNvGrpSpPr>
            <a:grpSpLocks noChangeAspect="1"/>
          </p:cNvGrpSpPr>
          <p:nvPr/>
        </p:nvGrpSpPr>
        <p:grpSpPr>
          <a:xfrm>
            <a:off x="9023687" y="1645758"/>
            <a:ext cx="193226" cy="193226"/>
            <a:chOff x="864708" y="7928616"/>
            <a:chExt cx="402336" cy="402336"/>
          </a:xfrm>
        </p:grpSpPr>
        <p:sp>
          <p:nvSpPr>
            <p:cNvPr id="795" name="Oval 79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6" name="Oval 79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97" name="Yellow Oval 24"/>
          <p:cNvGrpSpPr>
            <a:grpSpLocks noChangeAspect="1"/>
          </p:cNvGrpSpPr>
          <p:nvPr/>
        </p:nvGrpSpPr>
        <p:grpSpPr>
          <a:xfrm>
            <a:off x="9170073" y="3601450"/>
            <a:ext cx="193226" cy="193226"/>
            <a:chOff x="864708" y="7928616"/>
            <a:chExt cx="402336" cy="402336"/>
          </a:xfrm>
        </p:grpSpPr>
        <p:sp>
          <p:nvSpPr>
            <p:cNvPr id="798" name="Oval 79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9" name="Oval 79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0" name="Yellow Oval 25"/>
          <p:cNvGrpSpPr>
            <a:grpSpLocks noChangeAspect="1"/>
          </p:cNvGrpSpPr>
          <p:nvPr/>
        </p:nvGrpSpPr>
        <p:grpSpPr>
          <a:xfrm>
            <a:off x="9661923" y="4207482"/>
            <a:ext cx="193226" cy="193226"/>
            <a:chOff x="864708" y="7928616"/>
            <a:chExt cx="402336" cy="402336"/>
          </a:xfrm>
        </p:grpSpPr>
        <p:sp>
          <p:nvSpPr>
            <p:cNvPr id="801" name="Oval 80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2" name="Oval 80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3" name="Yellow Oval 26"/>
          <p:cNvGrpSpPr>
            <a:grpSpLocks noChangeAspect="1"/>
          </p:cNvGrpSpPr>
          <p:nvPr/>
        </p:nvGrpSpPr>
        <p:grpSpPr>
          <a:xfrm>
            <a:off x="9654909" y="4793016"/>
            <a:ext cx="193226" cy="193226"/>
            <a:chOff x="864708" y="7928616"/>
            <a:chExt cx="402336" cy="402336"/>
          </a:xfrm>
        </p:grpSpPr>
        <p:sp>
          <p:nvSpPr>
            <p:cNvPr id="804" name="Oval 80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5" name="Oval 80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6" name="Yellow Oval 27"/>
          <p:cNvGrpSpPr>
            <a:grpSpLocks noChangeAspect="1"/>
          </p:cNvGrpSpPr>
          <p:nvPr/>
        </p:nvGrpSpPr>
        <p:grpSpPr>
          <a:xfrm>
            <a:off x="9170073" y="5085783"/>
            <a:ext cx="193226" cy="193226"/>
            <a:chOff x="864708" y="7928616"/>
            <a:chExt cx="402336" cy="402336"/>
          </a:xfrm>
        </p:grpSpPr>
        <p:sp>
          <p:nvSpPr>
            <p:cNvPr id="807" name="Oval 80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8" name="Oval 80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09" name="Green Oval 2"/>
          <p:cNvGrpSpPr>
            <a:grpSpLocks noChangeAspect="1"/>
          </p:cNvGrpSpPr>
          <p:nvPr/>
        </p:nvGrpSpPr>
        <p:grpSpPr>
          <a:xfrm>
            <a:off x="2621920" y="840641"/>
            <a:ext cx="289840" cy="289840"/>
            <a:chOff x="864708" y="7928616"/>
            <a:chExt cx="402336" cy="402336"/>
          </a:xfrm>
        </p:grpSpPr>
        <p:sp>
          <p:nvSpPr>
            <p:cNvPr id="810" name="Oval 809"/>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1" name="Oval 810"/>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12" name="Green Oval 3"/>
          <p:cNvGrpSpPr>
            <a:grpSpLocks noChangeAspect="1"/>
          </p:cNvGrpSpPr>
          <p:nvPr/>
        </p:nvGrpSpPr>
        <p:grpSpPr>
          <a:xfrm>
            <a:off x="2635484" y="1318397"/>
            <a:ext cx="289840" cy="289840"/>
            <a:chOff x="864708" y="7928616"/>
            <a:chExt cx="402336" cy="402336"/>
          </a:xfrm>
        </p:grpSpPr>
        <p:sp>
          <p:nvSpPr>
            <p:cNvPr id="813" name="Oval 812"/>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4" name="Oval 813"/>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15" name="Green Oval 4"/>
          <p:cNvGrpSpPr>
            <a:grpSpLocks noChangeAspect="1"/>
          </p:cNvGrpSpPr>
          <p:nvPr/>
        </p:nvGrpSpPr>
        <p:grpSpPr>
          <a:xfrm>
            <a:off x="3241512" y="456812"/>
            <a:ext cx="289840" cy="289840"/>
            <a:chOff x="864708" y="7928616"/>
            <a:chExt cx="402336" cy="402336"/>
          </a:xfrm>
        </p:grpSpPr>
        <p:sp>
          <p:nvSpPr>
            <p:cNvPr id="816" name="Oval 815"/>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7" name="Oval 816"/>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18" name="Green Oval 5"/>
          <p:cNvGrpSpPr>
            <a:grpSpLocks noChangeAspect="1"/>
          </p:cNvGrpSpPr>
          <p:nvPr/>
        </p:nvGrpSpPr>
        <p:grpSpPr>
          <a:xfrm>
            <a:off x="3932905" y="496030"/>
            <a:ext cx="289840" cy="289840"/>
            <a:chOff x="864708" y="7928616"/>
            <a:chExt cx="402336" cy="402336"/>
          </a:xfrm>
        </p:grpSpPr>
        <p:sp>
          <p:nvSpPr>
            <p:cNvPr id="819" name="Oval 818"/>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0" name="Oval 819"/>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21" name="Green OVal 6"/>
          <p:cNvGrpSpPr>
            <a:grpSpLocks noChangeAspect="1"/>
          </p:cNvGrpSpPr>
          <p:nvPr/>
        </p:nvGrpSpPr>
        <p:grpSpPr>
          <a:xfrm>
            <a:off x="4392091" y="767450"/>
            <a:ext cx="289840" cy="289840"/>
            <a:chOff x="864708" y="7928616"/>
            <a:chExt cx="402336" cy="402336"/>
          </a:xfrm>
        </p:grpSpPr>
        <p:sp>
          <p:nvSpPr>
            <p:cNvPr id="822" name="Oval 821"/>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3" name="Oval 822"/>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24" name="Green Oval 7"/>
          <p:cNvGrpSpPr>
            <a:grpSpLocks noChangeAspect="1"/>
          </p:cNvGrpSpPr>
          <p:nvPr/>
        </p:nvGrpSpPr>
        <p:grpSpPr>
          <a:xfrm>
            <a:off x="3513787" y="4134286"/>
            <a:ext cx="289840" cy="289840"/>
            <a:chOff x="864708" y="7928616"/>
            <a:chExt cx="402336" cy="402336"/>
          </a:xfrm>
        </p:grpSpPr>
        <p:sp>
          <p:nvSpPr>
            <p:cNvPr id="825" name="Oval 824"/>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6" name="Oval 825"/>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27" name="Green Oval 8"/>
          <p:cNvGrpSpPr>
            <a:grpSpLocks noChangeAspect="1"/>
          </p:cNvGrpSpPr>
          <p:nvPr/>
        </p:nvGrpSpPr>
        <p:grpSpPr>
          <a:xfrm>
            <a:off x="3900241" y="4479833"/>
            <a:ext cx="289840" cy="289840"/>
            <a:chOff x="864708" y="7928616"/>
            <a:chExt cx="402336" cy="402336"/>
          </a:xfrm>
        </p:grpSpPr>
        <p:sp>
          <p:nvSpPr>
            <p:cNvPr id="828" name="Oval 827"/>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30" name="Green Oval 9"/>
          <p:cNvGrpSpPr>
            <a:grpSpLocks noChangeAspect="1"/>
          </p:cNvGrpSpPr>
          <p:nvPr/>
        </p:nvGrpSpPr>
        <p:grpSpPr>
          <a:xfrm>
            <a:off x="3707013" y="5085781"/>
            <a:ext cx="289840" cy="289840"/>
            <a:chOff x="864708" y="7928616"/>
            <a:chExt cx="402336" cy="402336"/>
          </a:xfrm>
        </p:grpSpPr>
        <p:sp>
          <p:nvSpPr>
            <p:cNvPr id="831" name="Oval 830"/>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2" name="Oval 831"/>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33" name="Green Oval 10"/>
          <p:cNvGrpSpPr>
            <a:grpSpLocks noChangeAspect="1"/>
          </p:cNvGrpSpPr>
          <p:nvPr/>
        </p:nvGrpSpPr>
        <p:grpSpPr>
          <a:xfrm>
            <a:off x="6148701" y="4479750"/>
            <a:ext cx="289840" cy="289840"/>
            <a:chOff x="864708" y="7928616"/>
            <a:chExt cx="402336" cy="402336"/>
          </a:xfrm>
        </p:grpSpPr>
        <p:sp>
          <p:nvSpPr>
            <p:cNvPr id="834" name="Oval 833"/>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5" name="Oval 834"/>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36" name="Green Oval 11"/>
          <p:cNvGrpSpPr>
            <a:grpSpLocks noChangeAspect="1"/>
          </p:cNvGrpSpPr>
          <p:nvPr/>
        </p:nvGrpSpPr>
        <p:grpSpPr>
          <a:xfrm>
            <a:off x="6242385" y="4672979"/>
            <a:ext cx="289840" cy="289840"/>
            <a:chOff x="864708" y="7928616"/>
            <a:chExt cx="402336" cy="402336"/>
          </a:xfrm>
        </p:grpSpPr>
        <p:sp>
          <p:nvSpPr>
            <p:cNvPr id="837" name="Oval 836"/>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8" name="Oval 837"/>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39" name="Green Oval 12"/>
          <p:cNvGrpSpPr>
            <a:grpSpLocks noChangeAspect="1"/>
          </p:cNvGrpSpPr>
          <p:nvPr/>
        </p:nvGrpSpPr>
        <p:grpSpPr>
          <a:xfrm>
            <a:off x="6341927" y="4866205"/>
            <a:ext cx="289840" cy="289840"/>
            <a:chOff x="864708" y="7928616"/>
            <a:chExt cx="402336" cy="402336"/>
          </a:xfrm>
        </p:grpSpPr>
        <p:sp>
          <p:nvSpPr>
            <p:cNvPr id="840" name="Oval 839"/>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1" name="Oval 840"/>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42" name="Green Oval 13"/>
          <p:cNvGrpSpPr>
            <a:grpSpLocks noChangeAspect="1"/>
          </p:cNvGrpSpPr>
          <p:nvPr/>
        </p:nvGrpSpPr>
        <p:grpSpPr>
          <a:xfrm>
            <a:off x="5326173" y="3620787"/>
            <a:ext cx="289840" cy="289840"/>
            <a:chOff x="864708" y="7928616"/>
            <a:chExt cx="402336" cy="402336"/>
          </a:xfrm>
        </p:grpSpPr>
        <p:sp>
          <p:nvSpPr>
            <p:cNvPr id="843" name="Oval 842"/>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4" name="Oval 843"/>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45" name="Green Oval 14"/>
          <p:cNvGrpSpPr>
            <a:grpSpLocks noChangeAspect="1"/>
          </p:cNvGrpSpPr>
          <p:nvPr/>
        </p:nvGrpSpPr>
        <p:grpSpPr>
          <a:xfrm>
            <a:off x="5631731" y="3329172"/>
            <a:ext cx="289840" cy="289840"/>
            <a:chOff x="864708" y="7928616"/>
            <a:chExt cx="402336" cy="402336"/>
          </a:xfrm>
        </p:grpSpPr>
        <p:sp>
          <p:nvSpPr>
            <p:cNvPr id="846" name="Oval 845"/>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7" name="Oval 846"/>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48" name="Green Oval 15"/>
          <p:cNvGrpSpPr>
            <a:grpSpLocks noChangeAspect="1"/>
          </p:cNvGrpSpPr>
          <p:nvPr/>
        </p:nvGrpSpPr>
        <p:grpSpPr>
          <a:xfrm>
            <a:off x="5463623" y="2916369"/>
            <a:ext cx="289840" cy="289840"/>
            <a:chOff x="864708" y="7928616"/>
            <a:chExt cx="402336" cy="402336"/>
          </a:xfrm>
        </p:grpSpPr>
        <p:sp>
          <p:nvSpPr>
            <p:cNvPr id="849" name="Oval 848"/>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0" name="Oval 849"/>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51" name="Green Oval 16"/>
          <p:cNvGrpSpPr>
            <a:grpSpLocks noChangeAspect="1"/>
          </p:cNvGrpSpPr>
          <p:nvPr/>
        </p:nvGrpSpPr>
        <p:grpSpPr>
          <a:xfrm>
            <a:off x="6022809" y="2597250"/>
            <a:ext cx="289840" cy="289840"/>
            <a:chOff x="864708" y="7928616"/>
            <a:chExt cx="402336" cy="402336"/>
          </a:xfrm>
        </p:grpSpPr>
        <p:sp>
          <p:nvSpPr>
            <p:cNvPr id="852" name="Oval 851"/>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3" name="Oval 852"/>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54" name="Green Oval 17"/>
          <p:cNvGrpSpPr>
            <a:grpSpLocks noChangeAspect="1"/>
          </p:cNvGrpSpPr>
          <p:nvPr/>
        </p:nvGrpSpPr>
        <p:grpSpPr>
          <a:xfrm>
            <a:off x="6165953" y="3109596"/>
            <a:ext cx="289840" cy="289840"/>
            <a:chOff x="864708" y="7928616"/>
            <a:chExt cx="402336" cy="402336"/>
          </a:xfrm>
        </p:grpSpPr>
        <p:sp>
          <p:nvSpPr>
            <p:cNvPr id="855" name="Oval 854"/>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6" name="Oval 855"/>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57" name="Green Oval 18"/>
          <p:cNvGrpSpPr>
            <a:grpSpLocks noChangeAspect="1"/>
          </p:cNvGrpSpPr>
          <p:nvPr/>
        </p:nvGrpSpPr>
        <p:grpSpPr>
          <a:xfrm>
            <a:off x="6535154" y="3475555"/>
            <a:ext cx="289840" cy="289840"/>
            <a:chOff x="864708" y="7928616"/>
            <a:chExt cx="402336" cy="402336"/>
          </a:xfrm>
        </p:grpSpPr>
        <p:sp>
          <p:nvSpPr>
            <p:cNvPr id="858" name="Oval 857"/>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9" name="Oval 858"/>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60" name="Green Oval 19"/>
          <p:cNvGrpSpPr>
            <a:grpSpLocks noChangeAspect="1"/>
          </p:cNvGrpSpPr>
          <p:nvPr/>
        </p:nvGrpSpPr>
        <p:grpSpPr>
          <a:xfrm>
            <a:off x="6827922" y="2916369"/>
            <a:ext cx="289840" cy="289840"/>
            <a:chOff x="864708" y="7928616"/>
            <a:chExt cx="402336" cy="402336"/>
          </a:xfrm>
        </p:grpSpPr>
        <p:sp>
          <p:nvSpPr>
            <p:cNvPr id="861" name="Oval 860"/>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2" name="Oval 861"/>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63" name="Green Oval 20"/>
          <p:cNvGrpSpPr>
            <a:grpSpLocks noChangeAspect="1"/>
          </p:cNvGrpSpPr>
          <p:nvPr/>
        </p:nvGrpSpPr>
        <p:grpSpPr>
          <a:xfrm>
            <a:off x="6535154" y="2450866"/>
            <a:ext cx="289840" cy="289840"/>
            <a:chOff x="864708" y="7928616"/>
            <a:chExt cx="402336" cy="402336"/>
          </a:xfrm>
        </p:grpSpPr>
        <p:sp>
          <p:nvSpPr>
            <p:cNvPr id="864" name="Oval 863"/>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5" name="Oval 864"/>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66" name="Green Oval 21"/>
          <p:cNvGrpSpPr>
            <a:grpSpLocks noChangeAspect="1"/>
          </p:cNvGrpSpPr>
          <p:nvPr/>
        </p:nvGrpSpPr>
        <p:grpSpPr>
          <a:xfrm>
            <a:off x="6148701" y="1372327"/>
            <a:ext cx="289840" cy="289840"/>
            <a:chOff x="864708" y="7928616"/>
            <a:chExt cx="402336" cy="402336"/>
          </a:xfrm>
        </p:grpSpPr>
        <p:sp>
          <p:nvSpPr>
            <p:cNvPr id="867" name="Oval 866"/>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8" name="Oval 867"/>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69" name="Green Oval 22"/>
          <p:cNvGrpSpPr>
            <a:grpSpLocks noChangeAspect="1"/>
          </p:cNvGrpSpPr>
          <p:nvPr/>
        </p:nvGrpSpPr>
        <p:grpSpPr>
          <a:xfrm>
            <a:off x="7388339" y="1352987"/>
            <a:ext cx="289840" cy="289840"/>
            <a:chOff x="864708" y="7928616"/>
            <a:chExt cx="402336" cy="402336"/>
          </a:xfrm>
        </p:grpSpPr>
        <p:sp>
          <p:nvSpPr>
            <p:cNvPr id="870" name="Oval 869"/>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1" name="Oval 870"/>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72" name="Green Oval 23"/>
          <p:cNvGrpSpPr>
            <a:grpSpLocks noChangeAspect="1"/>
          </p:cNvGrpSpPr>
          <p:nvPr/>
        </p:nvGrpSpPr>
        <p:grpSpPr>
          <a:xfrm>
            <a:off x="7220233" y="1841067"/>
            <a:ext cx="289840" cy="289840"/>
            <a:chOff x="864708" y="7928616"/>
            <a:chExt cx="402336" cy="402336"/>
          </a:xfrm>
        </p:grpSpPr>
        <p:sp>
          <p:nvSpPr>
            <p:cNvPr id="873" name="Oval 872"/>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4" name="Oval 873"/>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75" name="Green Oval 24"/>
          <p:cNvGrpSpPr>
            <a:grpSpLocks noChangeAspect="1"/>
          </p:cNvGrpSpPr>
          <p:nvPr/>
        </p:nvGrpSpPr>
        <p:grpSpPr>
          <a:xfrm>
            <a:off x="7340265" y="2377673"/>
            <a:ext cx="289840" cy="289840"/>
            <a:chOff x="864708" y="7928616"/>
            <a:chExt cx="402336" cy="402336"/>
          </a:xfrm>
        </p:grpSpPr>
        <p:sp>
          <p:nvSpPr>
            <p:cNvPr id="876" name="Oval 875"/>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7" name="Oval 876"/>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78" name="Green Oval 25"/>
          <p:cNvGrpSpPr>
            <a:grpSpLocks noChangeAspect="1"/>
          </p:cNvGrpSpPr>
          <p:nvPr/>
        </p:nvGrpSpPr>
        <p:grpSpPr>
          <a:xfrm>
            <a:off x="7905311" y="2377673"/>
            <a:ext cx="289840" cy="289840"/>
            <a:chOff x="864708" y="7928616"/>
            <a:chExt cx="402336" cy="402336"/>
          </a:xfrm>
        </p:grpSpPr>
        <p:sp>
          <p:nvSpPr>
            <p:cNvPr id="879" name="Oval 878"/>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0" name="Oval 879"/>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81" name="Green Oval 26"/>
          <p:cNvGrpSpPr>
            <a:grpSpLocks noChangeAspect="1"/>
          </p:cNvGrpSpPr>
          <p:nvPr/>
        </p:nvGrpSpPr>
        <p:grpSpPr>
          <a:xfrm>
            <a:off x="7905311" y="1499370"/>
            <a:ext cx="289840" cy="289840"/>
            <a:chOff x="864708" y="7928616"/>
            <a:chExt cx="402336" cy="402336"/>
          </a:xfrm>
        </p:grpSpPr>
        <p:sp>
          <p:nvSpPr>
            <p:cNvPr id="882" name="Oval 881"/>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3" name="Oval 882"/>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84" name="Green Oval 27"/>
          <p:cNvGrpSpPr>
            <a:grpSpLocks noChangeAspect="1"/>
          </p:cNvGrpSpPr>
          <p:nvPr/>
        </p:nvGrpSpPr>
        <p:grpSpPr>
          <a:xfrm>
            <a:off x="8438146" y="1844837"/>
            <a:ext cx="289840" cy="289840"/>
            <a:chOff x="864708" y="7928616"/>
            <a:chExt cx="402336" cy="402336"/>
          </a:xfrm>
        </p:grpSpPr>
        <p:sp>
          <p:nvSpPr>
            <p:cNvPr id="885" name="Oval 884"/>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6" name="Oval 885"/>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87" name="Green Oval 28"/>
          <p:cNvGrpSpPr>
            <a:grpSpLocks noChangeAspect="1"/>
          </p:cNvGrpSpPr>
          <p:nvPr/>
        </p:nvGrpSpPr>
        <p:grpSpPr>
          <a:xfrm>
            <a:off x="8976840" y="1352987"/>
            <a:ext cx="289840" cy="289840"/>
            <a:chOff x="864708" y="7928616"/>
            <a:chExt cx="402336" cy="402336"/>
          </a:xfrm>
        </p:grpSpPr>
        <p:sp>
          <p:nvSpPr>
            <p:cNvPr id="888" name="Oval 887"/>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9" name="Oval 888"/>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90" name="Green Oval 29"/>
          <p:cNvGrpSpPr>
            <a:grpSpLocks noChangeAspect="1"/>
          </p:cNvGrpSpPr>
          <p:nvPr/>
        </p:nvGrpSpPr>
        <p:grpSpPr>
          <a:xfrm>
            <a:off x="9661920" y="1159759"/>
            <a:ext cx="289840" cy="289840"/>
            <a:chOff x="864708" y="7928616"/>
            <a:chExt cx="402336" cy="402336"/>
          </a:xfrm>
        </p:grpSpPr>
        <p:sp>
          <p:nvSpPr>
            <p:cNvPr id="891" name="Oval 890"/>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2" name="Oval 891"/>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93" name="Green Oval 30"/>
          <p:cNvGrpSpPr>
            <a:grpSpLocks noChangeAspect="1"/>
          </p:cNvGrpSpPr>
          <p:nvPr/>
        </p:nvGrpSpPr>
        <p:grpSpPr>
          <a:xfrm>
            <a:off x="9855146" y="1645753"/>
            <a:ext cx="289840" cy="289840"/>
            <a:chOff x="864708" y="7928616"/>
            <a:chExt cx="402336" cy="402336"/>
          </a:xfrm>
        </p:grpSpPr>
        <p:sp>
          <p:nvSpPr>
            <p:cNvPr id="894" name="Oval 893"/>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5" name="Oval 894"/>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96" name="Green Oval 31"/>
          <p:cNvGrpSpPr>
            <a:grpSpLocks noChangeAspect="1"/>
          </p:cNvGrpSpPr>
          <p:nvPr/>
        </p:nvGrpSpPr>
        <p:grpSpPr>
          <a:xfrm>
            <a:off x="10341139" y="1360771"/>
            <a:ext cx="289840" cy="289840"/>
            <a:chOff x="864708" y="7928616"/>
            <a:chExt cx="402336" cy="402336"/>
          </a:xfrm>
        </p:grpSpPr>
        <p:sp>
          <p:nvSpPr>
            <p:cNvPr id="897" name="Oval 896"/>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8" name="Oval 897"/>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99" name="Green Oval 32"/>
          <p:cNvGrpSpPr>
            <a:grpSpLocks noChangeAspect="1"/>
          </p:cNvGrpSpPr>
          <p:nvPr/>
        </p:nvGrpSpPr>
        <p:grpSpPr>
          <a:xfrm>
            <a:off x="3387896" y="1208068"/>
            <a:ext cx="289840" cy="289840"/>
            <a:chOff x="864708" y="7928616"/>
            <a:chExt cx="402336" cy="402336"/>
          </a:xfrm>
        </p:grpSpPr>
        <p:sp>
          <p:nvSpPr>
            <p:cNvPr id="900" name="Oval 899"/>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1" name="Oval 900"/>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02" name="Green Oval 33"/>
          <p:cNvGrpSpPr>
            <a:grpSpLocks noChangeAspect="1"/>
          </p:cNvGrpSpPr>
          <p:nvPr/>
        </p:nvGrpSpPr>
        <p:grpSpPr>
          <a:xfrm>
            <a:off x="9462836" y="2086371"/>
            <a:ext cx="289840" cy="289840"/>
            <a:chOff x="864708" y="7928616"/>
            <a:chExt cx="402336" cy="402336"/>
          </a:xfrm>
        </p:grpSpPr>
        <p:sp>
          <p:nvSpPr>
            <p:cNvPr id="903" name="Oval 902"/>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4" name="Oval 903"/>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05" name="Green Oval 34"/>
          <p:cNvGrpSpPr>
            <a:grpSpLocks noChangeAspect="1"/>
          </p:cNvGrpSpPr>
          <p:nvPr/>
        </p:nvGrpSpPr>
        <p:grpSpPr>
          <a:xfrm>
            <a:off x="8584530" y="2524059"/>
            <a:ext cx="289840" cy="289840"/>
            <a:chOff x="864708" y="7928616"/>
            <a:chExt cx="402336" cy="402336"/>
          </a:xfrm>
        </p:grpSpPr>
        <p:sp>
          <p:nvSpPr>
            <p:cNvPr id="906" name="Oval 905"/>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7" name="Oval 906"/>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08" name="Green Oval 35"/>
          <p:cNvGrpSpPr>
            <a:grpSpLocks noChangeAspect="1"/>
          </p:cNvGrpSpPr>
          <p:nvPr/>
        </p:nvGrpSpPr>
        <p:grpSpPr>
          <a:xfrm>
            <a:off x="8146843" y="2670442"/>
            <a:ext cx="289840" cy="289840"/>
            <a:chOff x="864708" y="7928616"/>
            <a:chExt cx="402336" cy="402336"/>
          </a:xfrm>
        </p:grpSpPr>
        <p:sp>
          <p:nvSpPr>
            <p:cNvPr id="909" name="Oval 908"/>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0" name="Oval 909"/>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11" name="Green Oval 36"/>
          <p:cNvGrpSpPr>
            <a:grpSpLocks noChangeAspect="1"/>
          </p:cNvGrpSpPr>
          <p:nvPr/>
        </p:nvGrpSpPr>
        <p:grpSpPr>
          <a:xfrm>
            <a:off x="7706227" y="2743635"/>
            <a:ext cx="289840" cy="289840"/>
            <a:chOff x="864708" y="7928616"/>
            <a:chExt cx="402336" cy="402336"/>
          </a:xfrm>
        </p:grpSpPr>
        <p:sp>
          <p:nvSpPr>
            <p:cNvPr id="912" name="Oval 911"/>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3" name="Oval 912"/>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14" name="Green Oval 37"/>
          <p:cNvGrpSpPr>
            <a:grpSpLocks noChangeAspect="1"/>
          </p:cNvGrpSpPr>
          <p:nvPr/>
        </p:nvGrpSpPr>
        <p:grpSpPr>
          <a:xfrm>
            <a:off x="6974306" y="3475555"/>
            <a:ext cx="289840" cy="289840"/>
            <a:chOff x="864708" y="7928616"/>
            <a:chExt cx="402336" cy="402336"/>
          </a:xfrm>
        </p:grpSpPr>
        <p:sp>
          <p:nvSpPr>
            <p:cNvPr id="915" name="Oval 914"/>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6" name="Oval 915"/>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17" name="Green Oval 38"/>
          <p:cNvGrpSpPr>
            <a:grpSpLocks noChangeAspect="1"/>
          </p:cNvGrpSpPr>
          <p:nvPr/>
        </p:nvGrpSpPr>
        <p:grpSpPr>
          <a:xfrm>
            <a:off x="9609219" y="5012587"/>
            <a:ext cx="289840" cy="289840"/>
            <a:chOff x="864708" y="7928616"/>
            <a:chExt cx="402336" cy="402336"/>
          </a:xfrm>
        </p:grpSpPr>
        <p:sp>
          <p:nvSpPr>
            <p:cNvPr id="918" name="Oval 917"/>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9" name="Oval 918"/>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20" name="Green Oval 39"/>
          <p:cNvGrpSpPr>
            <a:grpSpLocks noChangeAspect="1"/>
          </p:cNvGrpSpPr>
          <p:nvPr/>
        </p:nvGrpSpPr>
        <p:grpSpPr>
          <a:xfrm>
            <a:off x="6901114" y="1645753"/>
            <a:ext cx="289840" cy="289840"/>
            <a:chOff x="864708" y="7928616"/>
            <a:chExt cx="402336" cy="402336"/>
          </a:xfrm>
        </p:grpSpPr>
        <p:sp>
          <p:nvSpPr>
            <p:cNvPr id="921" name="Oval 920"/>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2" name="Oval 921"/>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23" name="Green Oval 40"/>
          <p:cNvGrpSpPr>
            <a:grpSpLocks noChangeAspect="1"/>
          </p:cNvGrpSpPr>
          <p:nvPr/>
        </p:nvGrpSpPr>
        <p:grpSpPr>
          <a:xfrm>
            <a:off x="10048374" y="4207475"/>
            <a:ext cx="289840" cy="289840"/>
            <a:chOff x="864708" y="7928616"/>
            <a:chExt cx="402336" cy="402336"/>
          </a:xfrm>
        </p:grpSpPr>
        <p:sp>
          <p:nvSpPr>
            <p:cNvPr id="924" name="Oval 923"/>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5" name="Oval 924"/>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26" name="Green Oval 41"/>
          <p:cNvGrpSpPr>
            <a:grpSpLocks noChangeAspect="1"/>
          </p:cNvGrpSpPr>
          <p:nvPr/>
        </p:nvGrpSpPr>
        <p:grpSpPr>
          <a:xfrm>
            <a:off x="9243259" y="1792138"/>
            <a:ext cx="289840" cy="289840"/>
            <a:chOff x="864708" y="7928616"/>
            <a:chExt cx="402336" cy="402336"/>
          </a:xfrm>
        </p:grpSpPr>
        <p:sp>
          <p:nvSpPr>
            <p:cNvPr id="927" name="Oval 926"/>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8" name="Oval 927"/>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29" name="Green Oval 42"/>
          <p:cNvGrpSpPr>
            <a:grpSpLocks noChangeAspect="1"/>
          </p:cNvGrpSpPr>
          <p:nvPr/>
        </p:nvGrpSpPr>
        <p:grpSpPr>
          <a:xfrm>
            <a:off x="6974306" y="3842980"/>
            <a:ext cx="289840" cy="289840"/>
            <a:chOff x="864708" y="7928616"/>
            <a:chExt cx="402336" cy="402336"/>
          </a:xfrm>
        </p:grpSpPr>
        <p:sp>
          <p:nvSpPr>
            <p:cNvPr id="930" name="Oval 929"/>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1" name="Oval 930"/>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32" name="Green Oval 43"/>
          <p:cNvGrpSpPr>
            <a:grpSpLocks noChangeAspect="1"/>
          </p:cNvGrpSpPr>
          <p:nvPr/>
        </p:nvGrpSpPr>
        <p:grpSpPr>
          <a:xfrm>
            <a:off x="9903453" y="4834184"/>
            <a:ext cx="289840" cy="289840"/>
            <a:chOff x="864708" y="7928616"/>
            <a:chExt cx="402336" cy="402336"/>
          </a:xfrm>
        </p:grpSpPr>
        <p:sp>
          <p:nvSpPr>
            <p:cNvPr id="933" name="Oval 932"/>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4" name="Oval 933"/>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35" name="Green Oval 44"/>
          <p:cNvGrpSpPr>
            <a:grpSpLocks noChangeAspect="1"/>
          </p:cNvGrpSpPr>
          <p:nvPr/>
        </p:nvGrpSpPr>
        <p:grpSpPr>
          <a:xfrm>
            <a:off x="8584530" y="1499370"/>
            <a:ext cx="289840" cy="289840"/>
            <a:chOff x="864708" y="7928616"/>
            <a:chExt cx="402336" cy="402336"/>
          </a:xfrm>
        </p:grpSpPr>
        <p:sp>
          <p:nvSpPr>
            <p:cNvPr id="936" name="Oval 935"/>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7" name="Oval 936"/>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38" name="Green Oval 45"/>
          <p:cNvGrpSpPr>
            <a:grpSpLocks noChangeAspect="1"/>
          </p:cNvGrpSpPr>
          <p:nvPr/>
        </p:nvGrpSpPr>
        <p:grpSpPr>
          <a:xfrm>
            <a:off x="8657721" y="3678236"/>
            <a:ext cx="289840" cy="289840"/>
            <a:chOff x="864708" y="7928616"/>
            <a:chExt cx="402336" cy="402336"/>
          </a:xfrm>
        </p:grpSpPr>
        <p:sp>
          <p:nvSpPr>
            <p:cNvPr id="939" name="Oval 938"/>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0" name="Oval 939"/>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41" name="Green Oval 46"/>
          <p:cNvGrpSpPr>
            <a:grpSpLocks noChangeAspect="1"/>
          </p:cNvGrpSpPr>
          <p:nvPr/>
        </p:nvGrpSpPr>
        <p:grpSpPr>
          <a:xfrm>
            <a:off x="9316450" y="4939397"/>
            <a:ext cx="289840" cy="289840"/>
            <a:chOff x="864708" y="7928616"/>
            <a:chExt cx="402336" cy="402336"/>
          </a:xfrm>
        </p:grpSpPr>
        <p:sp>
          <p:nvSpPr>
            <p:cNvPr id="942" name="Oval 941"/>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3" name="Oval 942"/>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44" name="Green Oval 47"/>
          <p:cNvGrpSpPr>
            <a:grpSpLocks noChangeAspect="1"/>
          </p:cNvGrpSpPr>
          <p:nvPr/>
        </p:nvGrpSpPr>
        <p:grpSpPr>
          <a:xfrm>
            <a:off x="1411711" y="1381958"/>
            <a:ext cx="289840" cy="289840"/>
            <a:chOff x="864708" y="7928616"/>
            <a:chExt cx="402336" cy="402336"/>
          </a:xfrm>
        </p:grpSpPr>
        <p:sp>
          <p:nvSpPr>
            <p:cNvPr id="945" name="Oval 944"/>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6" name="Oval 945"/>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47" name="Green Oval 48"/>
          <p:cNvGrpSpPr>
            <a:grpSpLocks noChangeAspect="1"/>
          </p:cNvGrpSpPr>
          <p:nvPr/>
        </p:nvGrpSpPr>
        <p:grpSpPr>
          <a:xfrm>
            <a:off x="2143631" y="1426177"/>
            <a:ext cx="289840" cy="289840"/>
            <a:chOff x="864708" y="7928616"/>
            <a:chExt cx="402336" cy="402336"/>
          </a:xfrm>
        </p:grpSpPr>
        <p:sp>
          <p:nvSpPr>
            <p:cNvPr id="948" name="Oval 947"/>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9" name="Oval 948"/>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50" name="Green Oval 49"/>
          <p:cNvGrpSpPr>
            <a:grpSpLocks noChangeAspect="1"/>
          </p:cNvGrpSpPr>
          <p:nvPr/>
        </p:nvGrpSpPr>
        <p:grpSpPr>
          <a:xfrm>
            <a:off x="1998711" y="1933827"/>
            <a:ext cx="289840" cy="289840"/>
            <a:chOff x="864708" y="7928616"/>
            <a:chExt cx="402336" cy="402336"/>
          </a:xfrm>
        </p:grpSpPr>
        <p:sp>
          <p:nvSpPr>
            <p:cNvPr id="951" name="Oval 950"/>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2" name="Oval 951"/>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53" name="Green Oval 50"/>
          <p:cNvGrpSpPr>
            <a:grpSpLocks noChangeAspect="1"/>
          </p:cNvGrpSpPr>
          <p:nvPr/>
        </p:nvGrpSpPr>
        <p:grpSpPr>
          <a:xfrm>
            <a:off x="3021936" y="913835"/>
            <a:ext cx="289840" cy="289840"/>
            <a:chOff x="864708" y="7928616"/>
            <a:chExt cx="402336" cy="402336"/>
          </a:xfrm>
        </p:grpSpPr>
        <p:sp>
          <p:nvSpPr>
            <p:cNvPr id="954" name="Oval 953"/>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5" name="Oval 954"/>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56" name="Green Oval 51"/>
          <p:cNvGrpSpPr>
            <a:grpSpLocks noChangeAspect="1"/>
          </p:cNvGrpSpPr>
          <p:nvPr/>
        </p:nvGrpSpPr>
        <p:grpSpPr>
          <a:xfrm>
            <a:off x="2363207" y="1885032"/>
            <a:ext cx="289840" cy="289840"/>
            <a:chOff x="864708" y="7928616"/>
            <a:chExt cx="402336" cy="402336"/>
          </a:xfrm>
        </p:grpSpPr>
        <p:sp>
          <p:nvSpPr>
            <p:cNvPr id="957" name="Oval 956"/>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8" name="Oval 957"/>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59" name="Green Oval 52"/>
          <p:cNvGrpSpPr>
            <a:grpSpLocks noChangeAspect="1"/>
          </p:cNvGrpSpPr>
          <p:nvPr/>
        </p:nvGrpSpPr>
        <p:grpSpPr>
          <a:xfrm>
            <a:off x="2436400" y="2670442"/>
            <a:ext cx="289840" cy="289840"/>
            <a:chOff x="864708" y="7928616"/>
            <a:chExt cx="402336" cy="402336"/>
          </a:xfrm>
        </p:grpSpPr>
        <p:sp>
          <p:nvSpPr>
            <p:cNvPr id="960" name="Oval 959"/>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1" name="Oval 960"/>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2" name="Green Oval 53"/>
          <p:cNvGrpSpPr>
            <a:grpSpLocks noChangeAspect="1"/>
          </p:cNvGrpSpPr>
          <p:nvPr/>
        </p:nvGrpSpPr>
        <p:grpSpPr>
          <a:xfrm>
            <a:off x="2791417" y="2454801"/>
            <a:ext cx="289840" cy="289840"/>
            <a:chOff x="864708" y="7928616"/>
            <a:chExt cx="402336" cy="402336"/>
          </a:xfrm>
        </p:grpSpPr>
        <p:sp>
          <p:nvSpPr>
            <p:cNvPr id="963" name="Oval 962"/>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4" name="Oval 963"/>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5" name="Green Oval 54"/>
          <p:cNvGrpSpPr>
            <a:grpSpLocks noChangeAspect="1"/>
          </p:cNvGrpSpPr>
          <p:nvPr/>
        </p:nvGrpSpPr>
        <p:grpSpPr>
          <a:xfrm>
            <a:off x="5951082" y="3402363"/>
            <a:ext cx="289840" cy="289840"/>
            <a:chOff x="864708" y="7928616"/>
            <a:chExt cx="402336" cy="402336"/>
          </a:xfrm>
        </p:grpSpPr>
        <p:sp>
          <p:nvSpPr>
            <p:cNvPr id="966" name="Oval 965"/>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67" name="Oval 966"/>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8" name="Green Oval 55"/>
          <p:cNvGrpSpPr>
            <a:grpSpLocks noChangeAspect="1"/>
          </p:cNvGrpSpPr>
          <p:nvPr/>
        </p:nvGrpSpPr>
        <p:grpSpPr>
          <a:xfrm>
            <a:off x="2216824" y="2964676"/>
            <a:ext cx="289840" cy="289840"/>
            <a:chOff x="864708" y="7928616"/>
            <a:chExt cx="402336" cy="402336"/>
          </a:xfrm>
        </p:grpSpPr>
        <p:sp>
          <p:nvSpPr>
            <p:cNvPr id="969" name="Oval 968"/>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0" name="Oval 969"/>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71" name="Green Oval 56"/>
          <p:cNvGrpSpPr>
            <a:grpSpLocks noChangeAspect="1"/>
          </p:cNvGrpSpPr>
          <p:nvPr/>
        </p:nvGrpSpPr>
        <p:grpSpPr>
          <a:xfrm>
            <a:off x="2655975" y="1718947"/>
            <a:ext cx="289840" cy="289840"/>
            <a:chOff x="864708" y="7928616"/>
            <a:chExt cx="402336" cy="402336"/>
          </a:xfrm>
        </p:grpSpPr>
        <p:sp>
          <p:nvSpPr>
            <p:cNvPr id="972" name="Oval 971"/>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3" name="Oval 972"/>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74" name="Green Oval 57"/>
          <p:cNvGrpSpPr>
            <a:grpSpLocks noChangeAspect="1"/>
          </p:cNvGrpSpPr>
          <p:nvPr/>
        </p:nvGrpSpPr>
        <p:grpSpPr>
          <a:xfrm>
            <a:off x="3871269" y="5398250"/>
            <a:ext cx="289840" cy="289840"/>
            <a:chOff x="864708" y="7928616"/>
            <a:chExt cx="402336" cy="402336"/>
          </a:xfrm>
        </p:grpSpPr>
        <p:sp>
          <p:nvSpPr>
            <p:cNvPr id="975" name="Oval 974"/>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6" name="Oval 975"/>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77" name="Green Oval 58"/>
          <p:cNvGrpSpPr>
            <a:grpSpLocks noChangeAspect="1"/>
          </p:cNvGrpSpPr>
          <p:nvPr/>
        </p:nvGrpSpPr>
        <p:grpSpPr>
          <a:xfrm>
            <a:off x="3581429" y="1645753"/>
            <a:ext cx="289840" cy="289840"/>
            <a:chOff x="864708" y="7928616"/>
            <a:chExt cx="402336" cy="402336"/>
          </a:xfrm>
        </p:grpSpPr>
        <p:sp>
          <p:nvSpPr>
            <p:cNvPr id="978" name="Oval 977"/>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9" name="Oval 978"/>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80" name="Green Oval 59"/>
          <p:cNvGrpSpPr>
            <a:grpSpLocks noChangeAspect="1"/>
          </p:cNvGrpSpPr>
          <p:nvPr/>
        </p:nvGrpSpPr>
        <p:grpSpPr>
          <a:xfrm>
            <a:off x="3021936" y="3475555"/>
            <a:ext cx="289840" cy="289840"/>
            <a:chOff x="864708" y="7928616"/>
            <a:chExt cx="402336" cy="402336"/>
          </a:xfrm>
        </p:grpSpPr>
        <p:sp>
          <p:nvSpPr>
            <p:cNvPr id="981" name="Oval 980"/>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2" name="Oval 981"/>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83" name="Green Oval 60"/>
          <p:cNvGrpSpPr>
            <a:grpSpLocks noChangeAspect="1"/>
          </p:cNvGrpSpPr>
          <p:nvPr/>
        </p:nvGrpSpPr>
        <p:grpSpPr>
          <a:xfrm>
            <a:off x="3973431" y="4207475"/>
            <a:ext cx="289840" cy="289840"/>
            <a:chOff x="864708" y="7928616"/>
            <a:chExt cx="402336" cy="402336"/>
          </a:xfrm>
        </p:grpSpPr>
        <p:sp>
          <p:nvSpPr>
            <p:cNvPr id="984" name="Oval 983"/>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5" name="Oval 984"/>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86" name="Yellow Oval 28"/>
          <p:cNvGrpSpPr>
            <a:grpSpLocks noChangeAspect="1"/>
          </p:cNvGrpSpPr>
          <p:nvPr/>
        </p:nvGrpSpPr>
        <p:grpSpPr>
          <a:xfrm>
            <a:off x="1850865" y="1499375"/>
            <a:ext cx="193226" cy="193226"/>
            <a:chOff x="864708" y="7928616"/>
            <a:chExt cx="402336" cy="402336"/>
          </a:xfrm>
        </p:grpSpPr>
        <p:sp>
          <p:nvSpPr>
            <p:cNvPr id="987" name="Oval 98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8" name="Oval 98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89" name="Yellow Oval 29"/>
          <p:cNvGrpSpPr>
            <a:grpSpLocks noChangeAspect="1"/>
          </p:cNvGrpSpPr>
          <p:nvPr/>
        </p:nvGrpSpPr>
        <p:grpSpPr>
          <a:xfrm>
            <a:off x="3095131" y="1865335"/>
            <a:ext cx="193226" cy="193226"/>
            <a:chOff x="864708" y="7928616"/>
            <a:chExt cx="402336" cy="402336"/>
          </a:xfrm>
        </p:grpSpPr>
        <p:sp>
          <p:nvSpPr>
            <p:cNvPr id="990" name="Oval 98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1" name="Oval 99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92" name="Yellow Oval 30"/>
          <p:cNvGrpSpPr>
            <a:grpSpLocks noChangeAspect="1"/>
          </p:cNvGrpSpPr>
          <p:nvPr/>
        </p:nvGrpSpPr>
        <p:grpSpPr>
          <a:xfrm>
            <a:off x="1704484" y="1645758"/>
            <a:ext cx="193226" cy="193226"/>
            <a:chOff x="864708" y="7928616"/>
            <a:chExt cx="402336" cy="402336"/>
          </a:xfrm>
        </p:grpSpPr>
        <p:sp>
          <p:nvSpPr>
            <p:cNvPr id="993" name="Oval 99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4" name="Oval 99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95" name="Yellow Oval 31"/>
          <p:cNvGrpSpPr>
            <a:grpSpLocks noChangeAspect="1"/>
          </p:cNvGrpSpPr>
          <p:nvPr/>
        </p:nvGrpSpPr>
        <p:grpSpPr>
          <a:xfrm>
            <a:off x="2436402" y="1256376"/>
            <a:ext cx="193226" cy="193226"/>
            <a:chOff x="864708" y="7928616"/>
            <a:chExt cx="402336" cy="402336"/>
          </a:xfrm>
        </p:grpSpPr>
        <p:sp>
          <p:nvSpPr>
            <p:cNvPr id="996" name="Oval 99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7" name="Oval 99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98" name="Yellow Oval 32"/>
          <p:cNvGrpSpPr>
            <a:grpSpLocks noChangeAspect="1"/>
          </p:cNvGrpSpPr>
          <p:nvPr/>
        </p:nvGrpSpPr>
        <p:grpSpPr>
          <a:xfrm>
            <a:off x="3291288" y="4207482"/>
            <a:ext cx="193226" cy="193226"/>
            <a:chOff x="864708" y="7928616"/>
            <a:chExt cx="402336" cy="402336"/>
          </a:xfrm>
        </p:grpSpPr>
        <p:sp>
          <p:nvSpPr>
            <p:cNvPr id="999" name="Oval 99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0" name="Oval 99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01" name="Yellow Oval 33"/>
          <p:cNvGrpSpPr>
            <a:grpSpLocks noChangeAspect="1"/>
          </p:cNvGrpSpPr>
          <p:nvPr/>
        </p:nvGrpSpPr>
        <p:grpSpPr>
          <a:xfrm>
            <a:off x="2925327" y="1256376"/>
            <a:ext cx="193226" cy="193226"/>
            <a:chOff x="864708" y="7928616"/>
            <a:chExt cx="402336" cy="402336"/>
          </a:xfrm>
        </p:grpSpPr>
        <p:sp>
          <p:nvSpPr>
            <p:cNvPr id="1002" name="Oval 100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3" name="Oval 100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04" name="Yellow Oval 34"/>
          <p:cNvGrpSpPr>
            <a:grpSpLocks noChangeAspect="1"/>
          </p:cNvGrpSpPr>
          <p:nvPr/>
        </p:nvGrpSpPr>
        <p:grpSpPr>
          <a:xfrm>
            <a:off x="6520824" y="1792143"/>
            <a:ext cx="193226" cy="193226"/>
            <a:chOff x="864708" y="7928616"/>
            <a:chExt cx="402336" cy="402336"/>
          </a:xfrm>
        </p:grpSpPr>
        <p:sp>
          <p:nvSpPr>
            <p:cNvPr id="1005" name="Oval 100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6" name="Oval 100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07" name="Yellow Oval 34"/>
          <p:cNvGrpSpPr>
            <a:grpSpLocks noChangeAspect="1"/>
          </p:cNvGrpSpPr>
          <p:nvPr/>
        </p:nvGrpSpPr>
        <p:grpSpPr>
          <a:xfrm>
            <a:off x="7413463" y="2201713"/>
            <a:ext cx="193226" cy="193226"/>
            <a:chOff x="864708" y="7928616"/>
            <a:chExt cx="402336" cy="402336"/>
          </a:xfrm>
        </p:grpSpPr>
        <p:sp>
          <p:nvSpPr>
            <p:cNvPr id="1008" name="Oval 100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9" name="Oval 100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10" name="Yellow Oval 35"/>
          <p:cNvGrpSpPr>
            <a:grpSpLocks noChangeAspect="1"/>
          </p:cNvGrpSpPr>
          <p:nvPr/>
        </p:nvGrpSpPr>
        <p:grpSpPr>
          <a:xfrm>
            <a:off x="1850865" y="1196054"/>
            <a:ext cx="193226" cy="193226"/>
            <a:chOff x="864708" y="7928616"/>
            <a:chExt cx="402336" cy="402336"/>
          </a:xfrm>
        </p:grpSpPr>
        <p:sp>
          <p:nvSpPr>
            <p:cNvPr id="1011" name="Oval 101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2" name="Oval 101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13" name="Yellow Oval 36"/>
          <p:cNvGrpSpPr>
            <a:grpSpLocks noChangeAspect="1"/>
          </p:cNvGrpSpPr>
          <p:nvPr/>
        </p:nvGrpSpPr>
        <p:grpSpPr>
          <a:xfrm>
            <a:off x="2290020" y="1718950"/>
            <a:ext cx="193226" cy="193226"/>
            <a:chOff x="864708" y="7928616"/>
            <a:chExt cx="402336" cy="402336"/>
          </a:xfrm>
        </p:grpSpPr>
        <p:sp>
          <p:nvSpPr>
            <p:cNvPr id="1014" name="Oval 101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5" name="Oval 101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16" name="Yellow Oval 37"/>
          <p:cNvGrpSpPr>
            <a:grpSpLocks noChangeAspect="1"/>
          </p:cNvGrpSpPr>
          <p:nvPr/>
        </p:nvGrpSpPr>
        <p:grpSpPr>
          <a:xfrm>
            <a:off x="2509596" y="1499375"/>
            <a:ext cx="193226" cy="193226"/>
            <a:chOff x="864708" y="7928616"/>
            <a:chExt cx="402336" cy="402336"/>
          </a:xfrm>
        </p:grpSpPr>
        <p:sp>
          <p:nvSpPr>
            <p:cNvPr id="1017" name="Oval 101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8" name="Oval 101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19" name="Yellow Oval 38"/>
          <p:cNvGrpSpPr>
            <a:grpSpLocks noChangeAspect="1"/>
          </p:cNvGrpSpPr>
          <p:nvPr/>
        </p:nvGrpSpPr>
        <p:grpSpPr>
          <a:xfrm>
            <a:off x="2136621" y="987030"/>
            <a:ext cx="193226" cy="193226"/>
            <a:chOff x="864708" y="7928616"/>
            <a:chExt cx="402336" cy="402336"/>
          </a:xfrm>
        </p:grpSpPr>
        <p:sp>
          <p:nvSpPr>
            <p:cNvPr id="1020" name="Oval 101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1" name="Oval 102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22" name="Yellow Oval 39"/>
          <p:cNvGrpSpPr>
            <a:grpSpLocks noChangeAspect="1"/>
          </p:cNvGrpSpPr>
          <p:nvPr/>
        </p:nvGrpSpPr>
        <p:grpSpPr>
          <a:xfrm>
            <a:off x="6827927" y="2304487"/>
            <a:ext cx="193226" cy="193226"/>
            <a:chOff x="864708" y="7928616"/>
            <a:chExt cx="402336" cy="402336"/>
          </a:xfrm>
        </p:grpSpPr>
        <p:sp>
          <p:nvSpPr>
            <p:cNvPr id="1023" name="Oval 102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4" name="Oval 102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25" name="Yellow Oval 40"/>
          <p:cNvGrpSpPr>
            <a:grpSpLocks noChangeAspect="1"/>
          </p:cNvGrpSpPr>
          <p:nvPr/>
        </p:nvGrpSpPr>
        <p:grpSpPr>
          <a:xfrm>
            <a:off x="2290020" y="2743637"/>
            <a:ext cx="193226" cy="193226"/>
            <a:chOff x="864708" y="7928616"/>
            <a:chExt cx="402336" cy="402336"/>
          </a:xfrm>
        </p:grpSpPr>
        <p:sp>
          <p:nvSpPr>
            <p:cNvPr id="1026" name="Oval 102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7" name="Oval 102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28" name="Yellow Oval 41"/>
          <p:cNvGrpSpPr>
            <a:grpSpLocks noChangeAspect="1"/>
          </p:cNvGrpSpPr>
          <p:nvPr/>
        </p:nvGrpSpPr>
        <p:grpSpPr>
          <a:xfrm>
            <a:off x="2363210" y="987030"/>
            <a:ext cx="193226" cy="193226"/>
            <a:chOff x="864708" y="7928616"/>
            <a:chExt cx="402336" cy="402336"/>
          </a:xfrm>
        </p:grpSpPr>
        <p:sp>
          <p:nvSpPr>
            <p:cNvPr id="1029" name="Oval 102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0" name="Oval 102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31" name="Yellow Oval 42"/>
          <p:cNvGrpSpPr>
            <a:grpSpLocks noChangeAspect="1"/>
          </p:cNvGrpSpPr>
          <p:nvPr/>
        </p:nvGrpSpPr>
        <p:grpSpPr>
          <a:xfrm>
            <a:off x="3707018" y="1938526"/>
            <a:ext cx="193226" cy="193226"/>
            <a:chOff x="864708" y="7928616"/>
            <a:chExt cx="402336" cy="402336"/>
          </a:xfrm>
        </p:grpSpPr>
        <p:sp>
          <p:nvSpPr>
            <p:cNvPr id="1032" name="Oval 103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3" name="Oval 103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34" name="Yellow Oval 43"/>
          <p:cNvGrpSpPr>
            <a:grpSpLocks noChangeAspect="1"/>
          </p:cNvGrpSpPr>
          <p:nvPr/>
        </p:nvGrpSpPr>
        <p:grpSpPr>
          <a:xfrm>
            <a:off x="2436402" y="3109601"/>
            <a:ext cx="193226" cy="193226"/>
            <a:chOff x="864708" y="7928616"/>
            <a:chExt cx="402336" cy="402336"/>
          </a:xfrm>
        </p:grpSpPr>
        <p:sp>
          <p:nvSpPr>
            <p:cNvPr id="1035" name="Oval 103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6" name="Oval 103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37" name="Yellow Oval 44"/>
          <p:cNvGrpSpPr>
            <a:grpSpLocks noChangeAspect="1"/>
          </p:cNvGrpSpPr>
          <p:nvPr/>
        </p:nvGrpSpPr>
        <p:grpSpPr>
          <a:xfrm>
            <a:off x="6498867" y="1572566"/>
            <a:ext cx="193226" cy="193226"/>
            <a:chOff x="864708" y="7928616"/>
            <a:chExt cx="402336" cy="402336"/>
          </a:xfrm>
        </p:grpSpPr>
        <p:sp>
          <p:nvSpPr>
            <p:cNvPr id="1038" name="Oval 103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9" name="Oval 103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40" name="Yellow Oval 45"/>
          <p:cNvGrpSpPr>
            <a:grpSpLocks noChangeAspect="1"/>
          </p:cNvGrpSpPr>
          <p:nvPr/>
        </p:nvGrpSpPr>
        <p:grpSpPr>
          <a:xfrm>
            <a:off x="7120692" y="2216353"/>
            <a:ext cx="193226" cy="193226"/>
            <a:chOff x="864708" y="7928616"/>
            <a:chExt cx="402336" cy="402336"/>
          </a:xfrm>
        </p:grpSpPr>
        <p:sp>
          <p:nvSpPr>
            <p:cNvPr id="1041" name="Oval 104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2" name="Oval 104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43" name="Yellow Oval 46"/>
          <p:cNvGrpSpPr>
            <a:grpSpLocks noChangeAspect="1"/>
          </p:cNvGrpSpPr>
          <p:nvPr/>
        </p:nvGrpSpPr>
        <p:grpSpPr>
          <a:xfrm>
            <a:off x="6341932" y="3402367"/>
            <a:ext cx="193226" cy="193226"/>
            <a:chOff x="864708" y="7928616"/>
            <a:chExt cx="402336" cy="402336"/>
          </a:xfrm>
        </p:grpSpPr>
        <p:sp>
          <p:nvSpPr>
            <p:cNvPr id="1044" name="Oval 104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5" name="Oval 104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46" name="Yellow Oval 47"/>
          <p:cNvGrpSpPr>
            <a:grpSpLocks noChangeAspect="1"/>
          </p:cNvGrpSpPr>
          <p:nvPr/>
        </p:nvGrpSpPr>
        <p:grpSpPr>
          <a:xfrm>
            <a:off x="2509596" y="2231294"/>
            <a:ext cx="193226" cy="193226"/>
            <a:chOff x="864708" y="7928616"/>
            <a:chExt cx="402336" cy="402336"/>
          </a:xfrm>
        </p:grpSpPr>
        <p:sp>
          <p:nvSpPr>
            <p:cNvPr id="1047" name="Oval 104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8" name="Oval 104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49" name="Yellow Oval 48"/>
          <p:cNvGrpSpPr>
            <a:grpSpLocks noChangeAspect="1"/>
          </p:cNvGrpSpPr>
          <p:nvPr/>
        </p:nvGrpSpPr>
        <p:grpSpPr>
          <a:xfrm>
            <a:off x="2925327" y="2816831"/>
            <a:ext cx="193226" cy="193226"/>
            <a:chOff x="864708" y="7928616"/>
            <a:chExt cx="402336" cy="402336"/>
          </a:xfrm>
        </p:grpSpPr>
        <p:sp>
          <p:nvSpPr>
            <p:cNvPr id="1050" name="Oval 104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1" name="Oval 105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52" name="Yellow Oval 49"/>
          <p:cNvGrpSpPr>
            <a:grpSpLocks noChangeAspect="1"/>
          </p:cNvGrpSpPr>
          <p:nvPr/>
        </p:nvGrpSpPr>
        <p:grpSpPr>
          <a:xfrm>
            <a:off x="2582789" y="1060222"/>
            <a:ext cx="193226" cy="193226"/>
            <a:chOff x="864708" y="7928616"/>
            <a:chExt cx="402336" cy="402336"/>
          </a:xfrm>
        </p:grpSpPr>
        <p:sp>
          <p:nvSpPr>
            <p:cNvPr id="1053" name="Oval 105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4" name="Oval 105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55" name="Yellow Oval 50"/>
          <p:cNvGrpSpPr>
            <a:grpSpLocks noChangeAspect="1"/>
          </p:cNvGrpSpPr>
          <p:nvPr/>
        </p:nvGrpSpPr>
        <p:grpSpPr>
          <a:xfrm>
            <a:off x="7559847" y="1718950"/>
            <a:ext cx="193226" cy="193226"/>
            <a:chOff x="864708" y="7928616"/>
            <a:chExt cx="402336" cy="402336"/>
          </a:xfrm>
        </p:grpSpPr>
        <p:sp>
          <p:nvSpPr>
            <p:cNvPr id="1056" name="Oval 105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7" name="Oval 105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58" name="Yellow Oval 51"/>
          <p:cNvGrpSpPr>
            <a:grpSpLocks noChangeAspect="1"/>
          </p:cNvGrpSpPr>
          <p:nvPr/>
        </p:nvGrpSpPr>
        <p:grpSpPr>
          <a:xfrm>
            <a:off x="7316848" y="3116612"/>
            <a:ext cx="193226" cy="193226"/>
            <a:chOff x="864708" y="7928616"/>
            <a:chExt cx="402336" cy="402336"/>
          </a:xfrm>
        </p:grpSpPr>
        <p:sp>
          <p:nvSpPr>
            <p:cNvPr id="1059" name="Oval 105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0" name="Oval 105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61" name="Yellow Oval 52"/>
          <p:cNvGrpSpPr>
            <a:grpSpLocks noChangeAspect="1"/>
          </p:cNvGrpSpPr>
          <p:nvPr/>
        </p:nvGrpSpPr>
        <p:grpSpPr>
          <a:xfrm>
            <a:off x="6535159" y="4769594"/>
            <a:ext cx="193226" cy="193226"/>
            <a:chOff x="864708" y="7928616"/>
            <a:chExt cx="402336" cy="402336"/>
          </a:xfrm>
        </p:grpSpPr>
        <p:sp>
          <p:nvSpPr>
            <p:cNvPr id="1062" name="Oval 1061"/>
            <p:cNvSpPr/>
            <p:nvPr/>
          </p:nvSpPr>
          <p:spPr bwMode="auto">
            <a:xfrm>
              <a:off x="864708" y="7928616"/>
              <a:ext cx="402336" cy="402336"/>
            </a:xfrm>
            <a:prstGeom prst="ellipse">
              <a:avLst/>
            </a:prstGeom>
            <a:solidFill>
              <a:srgbClr val="997C2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3" name="Oval 106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64" name="Yellow Oval 53"/>
          <p:cNvGrpSpPr>
            <a:grpSpLocks noChangeAspect="1"/>
          </p:cNvGrpSpPr>
          <p:nvPr/>
        </p:nvGrpSpPr>
        <p:grpSpPr>
          <a:xfrm>
            <a:off x="5560241" y="2450869"/>
            <a:ext cx="193226" cy="193226"/>
            <a:chOff x="864708" y="7928616"/>
            <a:chExt cx="402336" cy="402336"/>
          </a:xfrm>
        </p:grpSpPr>
        <p:sp>
          <p:nvSpPr>
            <p:cNvPr id="1065" name="Oval 106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6" name="Oval 106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67" name="Yellow Oval 54"/>
          <p:cNvGrpSpPr>
            <a:grpSpLocks noChangeAspect="1"/>
          </p:cNvGrpSpPr>
          <p:nvPr/>
        </p:nvGrpSpPr>
        <p:grpSpPr>
          <a:xfrm>
            <a:off x="2509596" y="1718950"/>
            <a:ext cx="193226" cy="193226"/>
            <a:chOff x="864708" y="7928616"/>
            <a:chExt cx="402336" cy="402336"/>
          </a:xfrm>
        </p:grpSpPr>
        <p:sp>
          <p:nvSpPr>
            <p:cNvPr id="1068" name="Oval 106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69" name="Oval 106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70" name="Yellow Oval 55"/>
          <p:cNvGrpSpPr>
            <a:grpSpLocks noChangeAspect="1"/>
          </p:cNvGrpSpPr>
          <p:nvPr/>
        </p:nvGrpSpPr>
        <p:grpSpPr>
          <a:xfrm>
            <a:off x="3021940" y="686333"/>
            <a:ext cx="193226" cy="193226"/>
            <a:chOff x="864708" y="7928616"/>
            <a:chExt cx="402336" cy="402336"/>
          </a:xfrm>
        </p:grpSpPr>
        <p:sp>
          <p:nvSpPr>
            <p:cNvPr id="1071" name="Oval 107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2" name="Oval 107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73" name="Yellow Oval 56"/>
          <p:cNvGrpSpPr>
            <a:grpSpLocks noChangeAspect="1"/>
          </p:cNvGrpSpPr>
          <p:nvPr/>
        </p:nvGrpSpPr>
        <p:grpSpPr>
          <a:xfrm>
            <a:off x="7120692" y="2743637"/>
            <a:ext cx="193226" cy="193226"/>
            <a:chOff x="864708" y="7928616"/>
            <a:chExt cx="402336" cy="402336"/>
          </a:xfrm>
        </p:grpSpPr>
        <p:sp>
          <p:nvSpPr>
            <p:cNvPr id="1074" name="Oval 107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5" name="Oval 107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76" name="Yellow Oval 57"/>
          <p:cNvGrpSpPr>
            <a:grpSpLocks noChangeAspect="1"/>
          </p:cNvGrpSpPr>
          <p:nvPr/>
        </p:nvGrpSpPr>
        <p:grpSpPr>
          <a:xfrm>
            <a:off x="6827927" y="4207482"/>
            <a:ext cx="193226" cy="193226"/>
            <a:chOff x="864708" y="7928616"/>
            <a:chExt cx="402336" cy="402336"/>
          </a:xfrm>
        </p:grpSpPr>
        <p:sp>
          <p:nvSpPr>
            <p:cNvPr id="1077" name="Oval 107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8" name="Oval 107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79" name="Yellow Oval 58"/>
          <p:cNvGrpSpPr>
            <a:grpSpLocks noChangeAspect="1"/>
          </p:cNvGrpSpPr>
          <p:nvPr/>
        </p:nvGrpSpPr>
        <p:grpSpPr>
          <a:xfrm>
            <a:off x="6312960" y="2304487"/>
            <a:ext cx="193226" cy="193226"/>
            <a:chOff x="864708" y="7928616"/>
            <a:chExt cx="402336" cy="402336"/>
          </a:xfrm>
        </p:grpSpPr>
        <p:sp>
          <p:nvSpPr>
            <p:cNvPr id="1080" name="Oval 107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1" name="Oval 108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82" name="Yellow Oval 59"/>
          <p:cNvGrpSpPr>
            <a:grpSpLocks noChangeAspect="1"/>
          </p:cNvGrpSpPr>
          <p:nvPr/>
        </p:nvGrpSpPr>
        <p:grpSpPr>
          <a:xfrm>
            <a:off x="2290020" y="2134681"/>
            <a:ext cx="193226" cy="193226"/>
            <a:chOff x="864708" y="7928616"/>
            <a:chExt cx="402336" cy="402336"/>
          </a:xfrm>
        </p:grpSpPr>
        <p:sp>
          <p:nvSpPr>
            <p:cNvPr id="1083" name="Oval 108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4" name="Oval 108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85" name="Yellow Oval 60"/>
          <p:cNvGrpSpPr>
            <a:grpSpLocks noChangeAspect="1"/>
          </p:cNvGrpSpPr>
          <p:nvPr/>
        </p:nvGrpSpPr>
        <p:grpSpPr>
          <a:xfrm>
            <a:off x="3707322" y="4353864"/>
            <a:ext cx="193226" cy="193226"/>
            <a:chOff x="864708" y="7928616"/>
            <a:chExt cx="402336" cy="402336"/>
          </a:xfrm>
        </p:grpSpPr>
        <p:sp>
          <p:nvSpPr>
            <p:cNvPr id="1086" name="Oval 108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7" name="Oval 108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88" name="Yellow Oval 61"/>
          <p:cNvGrpSpPr>
            <a:grpSpLocks noChangeAspect="1"/>
          </p:cNvGrpSpPr>
          <p:nvPr/>
        </p:nvGrpSpPr>
        <p:grpSpPr>
          <a:xfrm>
            <a:off x="6974310" y="1352991"/>
            <a:ext cx="193226" cy="193226"/>
            <a:chOff x="864708" y="7928616"/>
            <a:chExt cx="402336" cy="402336"/>
          </a:xfrm>
        </p:grpSpPr>
        <p:sp>
          <p:nvSpPr>
            <p:cNvPr id="1089" name="Oval 108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0" name="Oval 108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1" name="Yellow Oval 62"/>
          <p:cNvGrpSpPr>
            <a:grpSpLocks noChangeAspect="1"/>
          </p:cNvGrpSpPr>
          <p:nvPr/>
        </p:nvGrpSpPr>
        <p:grpSpPr>
          <a:xfrm>
            <a:off x="6754736" y="3987905"/>
            <a:ext cx="193226" cy="193226"/>
            <a:chOff x="864708" y="7928616"/>
            <a:chExt cx="402336" cy="402336"/>
          </a:xfrm>
        </p:grpSpPr>
        <p:sp>
          <p:nvSpPr>
            <p:cNvPr id="1092" name="Oval 109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3" name="Oval 109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4" name="Yellow Oval 63"/>
          <p:cNvGrpSpPr>
            <a:grpSpLocks noChangeAspect="1"/>
          </p:cNvGrpSpPr>
          <p:nvPr/>
        </p:nvGrpSpPr>
        <p:grpSpPr>
          <a:xfrm>
            <a:off x="6438545" y="4500249"/>
            <a:ext cx="193226" cy="193226"/>
            <a:chOff x="864708" y="7928616"/>
            <a:chExt cx="402336" cy="402336"/>
          </a:xfrm>
        </p:grpSpPr>
        <p:sp>
          <p:nvSpPr>
            <p:cNvPr id="1095" name="Oval 109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6" name="Oval 109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97" name="Yellow Oval 64"/>
          <p:cNvGrpSpPr>
            <a:grpSpLocks noChangeAspect="1"/>
          </p:cNvGrpSpPr>
          <p:nvPr/>
        </p:nvGrpSpPr>
        <p:grpSpPr>
          <a:xfrm>
            <a:off x="5412698" y="3182792"/>
            <a:ext cx="193226" cy="193226"/>
            <a:chOff x="864708" y="7928616"/>
            <a:chExt cx="402336" cy="402336"/>
          </a:xfrm>
        </p:grpSpPr>
        <p:sp>
          <p:nvSpPr>
            <p:cNvPr id="1098" name="Oval 109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9" name="Oval 109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00" name="Yellow Oval 65"/>
          <p:cNvGrpSpPr>
            <a:grpSpLocks noChangeAspect="1"/>
          </p:cNvGrpSpPr>
          <p:nvPr/>
        </p:nvGrpSpPr>
        <p:grpSpPr>
          <a:xfrm>
            <a:off x="1972671" y="1718950"/>
            <a:ext cx="193226" cy="193226"/>
            <a:chOff x="864708" y="7928616"/>
            <a:chExt cx="402336" cy="402336"/>
          </a:xfrm>
        </p:grpSpPr>
        <p:sp>
          <p:nvSpPr>
            <p:cNvPr id="1101" name="Oval 110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2" name="Oval 110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03" name="Yellow Oval 66"/>
          <p:cNvGrpSpPr>
            <a:grpSpLocks noChangeAspect="1"/>
          </p:cNvGrpSpPr>
          <p:nvPr/>
        </p:nvGrpSpPr>
        <p:grpSpPr>
          <a:xfrm>
            <a:off x="4778548" y="650041"/>
            <a:ext cx="193226" cy="193226"/>
            <a:chOff x="864708" y="7928616"/>
            <a:chExt cx="402336" cy="402336"/>
          </a:xfrm>
        </p:grpSpPr>
        <p:sp>
          <p:nvSpPr>
            <p:cNvPr id="1104" name="Oval 110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5" name="Oval 110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06" name="Yellow Oval 67"/>
          <p:cNvGrpSpPr>
            <a:grpSpLocks noChangeAspect="1"/>
          </p:cNvGrpSpPr>
          <p:nvPr/>
        </p:nvGrpSpPr>
        <p:grpSpPr>
          <a:xfrm>
            <a:off x="4339397" y="1352991"/>
            <a:ext cx="193226" cy="193226"/>
            <a:chOff x="864708" y="7928616"/>
            <a:chExt cx="402336" cy="402336"/>
          </a:xfrm>
        </p:grpSpPr>
        <p:sp>
          <p:nvSpPr>
            <p:cNvPr id="1107" name="Oval 110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8" name="Oval 110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09" name="Yellow Oval 68"/>
          <p:cNvGrpSpPr>
            <a:grpSpLocks noChangeAspect="1"/>
          </p:cNvGrpSpPr>
          <p:nvPr/>
        </p:nvGrpSpPr>
        <p:grpSpPr>
          <a:xfrm>
            <a:off x="6334919" y="4207482"/>
            <a:ext cx="193226" cy="193226"/>
            <a:chOff x="864708" y="7928616"/>
            <a:chExt cx="402336" cy="402336"/>
          </a:xfrm>
        </p:grpSpPr>
        <p:sp>
          <p:nvSpPr>
            <p:cNvPr id="1110" name="Oval 110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1" name="Oval 111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12" name="Yellow Oval 69"/>
          <p:cNvGrpSpPr>
            <a:grpSpLocks noChangeAspect="1"/>
          </p:cNvGrpSpPr>
          <p:nvPr/>
        </p:nvGrpSpPr>
        <p:grpSpPr>
          <a:xfrm>
            <a:off x="5560241" y="2134681"/>
            <a:ext cx="193226" cy="193226"/>
            <a:chOff x="864708" y="7928616"/>
            <a:chExt cx="402336" cy="402336"/>
          </a:xfrm>
        </p:grpSpPr>
        <p:sp>
          <p:nvSpPr>
            <p:cNvPr id="1113" name="Oval 111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4" name="Oval 111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15" name="Yellow Oval 70"/>
          <p:cNvGrpSpPr>
            <a:grpSpLocks noChangeAspect="1"/>
          </p:cNvGrpSpPr>
          <p:nvPr/>
        </p:nvGrpSpPr>
        <p:grpSpPr>
          <a:xfrm>
            <a:off x="3607476" y="5305362"/>
            <a:ext cx="193226" cy="193226"/>
            <a:chOff x="864708" y="7928616"/>
            <a:chExt cx="402336" cy="402336"/>
          </a:xfrm>
        </p:grpSpPr>
        <p:sp>
          <p:nvSpPr>
            <p:cNvPr id="1116" name="Oval 111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7" name="Oval 111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18" name="Yellow Oval 71"/>
          <p:cNvGrpSpPr>
            <a:grpSpLocks noChangeAspect="1"/>
          </p:cNvGrpSpPr>
          <p:nvPr/>
        </p:nvGrpSpPr>
        <p:grpSpPr>
          <a:xfrm>
            <a:off x="3534284" y="4427056"/>
            <a:ext cx="193226" cy="193226"/>
            <a:chOff x="864708" y="7928616"/>
            <a:chExt cx="402336" cy="402336"/>
          </a:xfrm>
        </p:grpSpPr>
        <p:sp>
          <p:nvSpPr>
            <p:cNvPr id="1119" name="Oval 111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0" name="Oval 111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21" name="Yellow Oval 72"/>
          <p:cNvGrpSpPr>
            <a:grpSpLocks noChangeAspect="1"/>
          </p:cNvGrpSpPr>
          <p:nvPr/>
        </p:nvGrpSpPr>
        <p:grpSpPr>
          <a:xfrm>
            <a:off x="4485780" y="1130182"/>
            <a:ext cx="193226" cy="193226"/>
            <a:chOff x="864708" y="7928616"/>
            <a:chExt cx="402336" cy="402336"/>
          </a:xfrm>
        </p:grpSpPr>
        <p:sp>
          <p:nvSpPr>
            <p:cNvPr id="1122" name="Oval 112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3" name="Oval 112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24" name="Yellow Oval 73"/>
          <p:cNvGrpSpPr>
            <a:grpSpLocks noChangeAspect="1"/>
          </p:cNvGrpSpPr>
          <p:nvPr/>
        </p:nvGrpSpPr>
        <p:grpSpPr>
          <a:xfrm>
            <a:off x="6827927" y="3695135"/>
            <a:ext cx="193226" cy="193226"/>
            <a:chOff x="864708" y="7928616"/>
            <a:chExt cx="402336" cy="402336"/>
          </a:xfrm>
        </p:grpSpPr>
        <p:sp>
          <p:nvSpPr>
            <p:cNvPr id="1125" name="Oval 112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6" name="Oval 112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27" name="Yellow Oval 74"/>
          <p:cNvGrpSpPr>
            <a:grpSpLocks noChangeAspect="1"/>
          </p:cNvGrpSpPr>
          <p:nvPr/>
        </p:nvGrpSpPr>
        <p:grpSpPr>
          <a:xfrm>
            <a:off x="6096006" y="2377680"/>
            <a:ext cx="193226" cy="193226"/>
            <a:chOff x="864708" y="7928616"/>
            <a:chExt cx="402336" cy="402336"/>
          </a:xfrm>
        </p:grpSpPr>
        <p:sp>
          <p:nvSpPr>
            <p:cNvPr id="1128" name="Oval 112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9" name="Oval 112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30" name="Yellow Oval 75"/>
          <p:cNvGrpSpPr>
            <a:grpSpLocks noChangeAspect="1"/>
          </p:cNvGrpSpPr>
          <p:nvPr/>
        </p:nvGrpSpPr>
        <p:grpSpPr>
          <a:xfrm>
            <a:off x="5902779" y="3182792"/>
            <a:ext cx="193226" cy="193226"/>
            <a:chOff x="864708" y="7928616"/>
            <a:chExt cx="402336" cy="402336"/>
          </a:xfrm>
        </p:grpSpPr>
        <p:sp>
          <p:nvSpPr>
            <p:cNvPr id="1131" name="Oval 113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2" name="Oval 113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33" name="Yellow Oval 76"/>
          <p:cNvGrpSpPr>
            <a:grpSpLocks noChangeAspect="1"/>
          </p:cNvGrpSpPr>
          <p:nvPr/>
        </p:nvGrpSpPr>
        <p:grpSpPr>
          <a:xfrm>
            <a:off x="3607476" y="5012593"/>
            <a:ext cx="193226" cy="193226"/>
            <a:chOff x="864708" y="7928616"/>
            <a:chExt cx="402336" cy="402336"/>
          </a:xfrm>
        </p:grpSpPr>
        <p:sp>
          <p:nvSpPr>
            <p:cNvPr id="1134" name="Oval 113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5" name="Oval 113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36" name="Yellow Oval 77"/>
          <p:cNvGrpSpPr>
            <a:grpSpLocks noChangeAspect="1"/>
          </p:cNvGrpSpPr>
          <p:nvPr/>
        </p:nvGrpSpPr>
        <p:grpSpPr>
          <a:xfrm>
            <a:off x="4808131" y="1060222"/>
            <a:ext cx="193226" cy="193226"/>
            <a:chOff x="864708" y="7928616"/>
            <a:chExt cx="402336" cy="402336"/>
          </a:xfrm>
        </p:grpSpPr>
        <p:sp>
          <p:nvSpPr>
            <p:cNvPr id="1137" name="Oval 113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8" name="Oval 113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39" name="Yellow Oval 78"/>
          <p:cNvGrpSpPr>
            <a:grpSpLocks noChangeAspect="1"/>
          </p:cNvGrpSpPr>
          <p:nvPr/>
        </p:nvGrpSpPr>
        <p:grpSpPr>
          <a:xfrm>
            <a:off x="6608348" y="4207482"/>
            <a:ext cx="193226" cy="193226"/>
            <a:chOff x="864708" y="7928616"/>
            <a:chExt cx="402336" cy="402336"/>
          </a:xfrm>
        </p:grpSpPr>
        <p:sp>
          <p:nvSpPr>
            <p:cNvPr id="1140" name="Oval 113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1" name="Oval 114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42" name="Yellow Oval 79"/>
          <p:cNvGrpSpPr>
            <a:grpSpLocks noChangeAspect="1"/>
          </p:cNvGrpSpPr>
          <p:nvPr/>
        </p:nvGrpSpPr>
        <p:grpSpPr>
          <a:xfrm>
            <a:off x="6096006" y="4134287"/>
            <a:ext cx="193226" cy="193226"/>
            <a:chOff x="864708" y="7928616"/>
            <a:chExt cx="402336" cy="402336"/>
          </a:xfrm>
        </p:grpSpPr>
        <p:sp>
          <p:nvSpPr>
            <p:cNvPr id="1143" name="Oval 114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4" name="Oval 114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45" name="Yellow Oval 80"/>
          <p:cNvGrpSpPr>
            <a:grpSpLocks noChangeAspect="1"/>
          </p:cNvGrpSpPr>
          <p:nvPr/>
        </p:nvGrpSpPr>
        <p:grpSpPr>
          <a:xfrm>
            <a:off x="6169197" y="3695135"/>
            <a:ext cx="193226" cy="193226"/>
            <a:chOff x="864708" y="7928616"/>
            <a:chExt cx="402336" cy="402336"/>
          </a:xfrm>
        </p:grpSpPr>
        <p:sp>
          <p:nvSpPr>
            <p:cNvPr id="1146" name="Oval 114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7" name="Oval 114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48" name="Yellow Oval 81"/>
          <p:cNvGrpSpPr>
            <a:grpSpLocks noChangeAspect="1"/>
          </p:cNvGrpSpPr>
          <p:nvPr/>
        </p:nvGrpSpPr>
        <p:grpSpPr>
          <a:xfrm>
            <a:off x="3168323" y="1352991"/>
            <a:ext cx="193226" cy="193226"/>
            <a:chOff x="864708" y="7928616"/>
            <a:chExt cx="402336" cy="402336"/>
          </a:xfrm>
        </p:grpSpPr>
        <p:sp>
          <p:nvSpPr>
            <p:cNvPr id="1149" name="Oval 114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0" name="Oval 114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51" name="Yellow Oval 82"/>
          <p:cNvGrpSpPr>
            <a:grpSpLocks noChangeAspect="1"/>
          </p:cNvGrpSpPr>
          <p:nvPr/>
        </p:nvGrpSpPr>
        <p:grpSpPr>
          <a:xfrm>
            <a:off x="4412589" y="4353864"/>
            <a:ext cx="193226" cy="193226"/>
            <a:chOff x="864708" y="7928616"/>
            <a:chExt cx="402336" cy="402336"/>
          </a:xfrm>
        </p:grpSpPr>
        <p:sp>
          <p:nvSpPr>
            <p:cNvPr id="1152" name="Oval 115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3" name="Oval 115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54" name="Yellow Oval 83"/>
          <p:cNvGrpSpPr>
            <a:grpSpLocks noChangeAspect="1"/>
          </p:cNvGrpSpPr>
          <p:nvPr/>
        </p:nvGrpSpPr>
        <p:grpSpPr>
          <a:xfrm>
            <a:off x="6681541" y="2134681"/>
            <a:ext cx="193226" cy="193226"/>
            <a:chOff x="864708" y="7928616"/>
            <a:chExt cx="402336" cy="402336"/>
          </a:xfrm>
        </p:grpSpPr>
        <p:sp>
          <p:nvSpPr>
            <p:cNvPr id="1155" name="Oval 115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6" name="Oval 115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57" name="Yellow Oval 84"/>
          <p:cNvGrpSpPr>
            <a:grpSpLocks noChangeAspect="1"/>
          </p:cNvGrpSpPr>
          <p:nvPr/>
        </p:nvGrpSpPr>
        <p:grpSpPr>
          <a:xfrm>
            <a:off x="6535159" y="3794678"/>
            <a:ext cx="193226" cy="193226"/>
            <a:chOff x="864708" y="7928616"/>
            <a:chExt cx="402336" cy="402336"/>
          </a:xfrm>
        </p:grpSpPr>
        <p:sp>
          <p:nvSpPr>
            <p:cNvPr id="1158" name="Oval 115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9" name="Oval 115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60" name="Yellow Oval 85"/>
          <p:cNvGrpSpPr>
            <a:grpSpLocks noChangeAspect="1"/>
          </p:cNvGrpSpPr>
          <p:nvPr/>
        </p:nvGrpSpPr>
        <p:grpSpPr>
          <a:xfrm>
            <a:off x="6169197" y="2930706"/>
            <a:ext cx="193226" cy="193226"/>
            <a:chOff x="864708" y="7928616"/>
            <a:chExt cx="402336" cy="402336"/>
          </a:xfrm>
        </p:grpSpPr>
        <p:sp>
          <p:nvSpPr>
            <p:cNvPr id="1161" name="Oval 116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2" name="Oval 116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63" name="Yellow Oval 86"/>
          <p:cNvGrpSpPr>
            <a:grpSpLocks noChangeAspect="1"/>
          </p:cNvGrpSpPr>
          <p:nvPr/>
        </p:nvGrpSpPr>
        <p:grpSpPr>
          <a:xfrm>
            <a:off x="3291288" y="2377680"/>
            <a:ext cx="193226" cy="193226"/>
            <a:chOff x="864708" y="7928616"/>
            <a:chExt cx="402336" cy="402336"/>
          </a:xfrm>
        </p:grpSpPr>
        <p:sp>
          <p:nvSpPr>
            <p:cNvPr id="1164" name="Oval 116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5" name="Oval 116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66" name="Yellow Oval 87"/>
          <p:cNvGrpSpPr>
            <a:grpSpLocks noChangeAspect="1"/>
          </p:cNvGrpSpPr>
          <p:nvPr/>
        </p:nvGrpSpPr>
        <p:grpSpPr>
          <a:xfrm>
            <a:off x="3607476" y="3987599"/>
            <a:ext cx="193226" cy="193226"/>
            <a:chOff x="864708" y="7928616"/>
            <a:chExt cx="402336" cy="402336"/>
          </a:xfrm>
        </p:grpSpPr>
        <p:sp>
          <p:nvSpPr>
            <p:cNvPr id="1167" name="Oval 116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8" name="Oval 116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69" name="Yellow Oval 88"/>
          <p:cNvGrpSpPr>
            <a:grpSpLocks noChangeAspect="1"/>
          </p:cNvGrpSpPr>
          <p:nvPr/>
        </p:nvGrpSpPr>
        <p:grpSpPr>
          <a:xfrm>
            <a:off x="4119820" y="4701953"/>
            <a:ext cx="193226" cy="193226"/>
            <a:chOff x="864708" y="7928616"/>
            <a:chExt cx="402336" cy="402336"/>
          </a:xfrm>
        </p:grpSpPr>
        <p:sp>
          <p:nvSpPr>
            <p:cNvPr id="1170" name="Oval 116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1" name="Oval 117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72" name="Yellow Oval 89"/>
          <p:cNvGrpSpPr>
            <a:grpSpLocks noChangeAspect="1"/>
          </p:cNvGrpSpPr>
          <p:nvPr/>
        </p:nvGrpSpPr>
        <p:grpSpPr>
          <a:xfrm>
            <a:off x="6528144" y="3987905"/>
            <a:ext cx="193226" cy="193226"/>
            <a:chOff x="864708" y="7928616"/>
            <a:chExt cx="402336" cy="402336"/>
          </a:xfrm>
        </p:grpSpPr>
        <p:sp>
          <p:nvSpPr>
            <p:cNvPr id="1173" name="Oval 117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4" name="Oval 117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75" name="Yellow Oval 90"/>
          <p:cNvGrpSpPr>
            <a:grpSpLocks noChangeAspect="1"/>
          </p:cNvGrpSpPr>
          <p:nvPr/>
        </p:nvGrpSpPr>
        <p:grpSpPr>
          <a:xfrm>
            <a:off x="5730046" y="2597255"/>
            <a:ext cx="193226" cy="193226"/>
            <a:chOff x="864708" y="7928616"/>
            <a:chExt cx="402336" cy="402336"/>
          </a:xfrm>
        </p:grpSpPr>
        <p:sp>
          <p:nvSpPr>
            <p:cNvPr id="1176" name="Oval 117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7" name="Oval 117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78" name="Yellow Oval 91"/>
          <p:cNvGrpSpPr>
            <a:grpSpLocks noChangeAspect="1"/>
          </p:cNvGrpSpPr>
          <p:nvPr/>
        </p:nvGrpSpPr>
        <p:grpSpPr>
          <a:xfrm>
            <a:off x="5881128" y="3801692"/>
            <a:ext cx="193226" cy="193226"/>
            <a:chOff x="864708" y="7928616"/>
            <a:chExt cx="402336" cy="402336"/>
          </a:xfrm>
        </p:grpSpPr>
        <p:sp>
          <p:nvSpPr>
            <p:cNvPr id="1179" name="Oval 117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0" name="Oval 117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81" name="Yellow Oval 92"/>
          <p:cNvGrpSpPr>
            <a:grpSpLocks noChangeAspect="1"/>
          </p:cNvGrpSpPr>
          <p:nvPr/>
        </p:nvGrpSpPr>
        <p:grpSpPr>
          <a:xfrm>
            <a:off x="4339397" y="4769594"/>
            <a:ext cx="193226" cy="193226"/>
            <a:chOff x="864708" y="7928616"/>
            <a:chExt cx="402336" cy="402336"/>
          </a:xfrm>
        </p:grpSpPr>
        <p:sp>
          <p:nvSpPr>
            <p:cNvPr id="1182" name="Oval 118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3" name="Oval 118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84" name="Yellow Oval 93"/>
          <p:cNvGrpSpPr>
            <a:grpSpLocks noChangeAspect="1"/>
          </p:cNvGrpSpPr>
          <p:nvPr/>
        </p:nvGrpSpPr>
        <p:grpSpPr>
          <a:xfrm>
            <a:off x="3900550" y="4887861"/>
            <a:ext cx="193226" cy="193226"/>
            <a:chOff x="864708" y="7928616"/>
            <a:chExt cx="402336" cy="402336"/>
          </a:xfrm>
        </p:grpSpPr>
        <p:sp>
          <p:nvSpPr>
            <p:cNvPr id="1185" name="Oval 118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6" name="Oval 118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87" name="Yellow Oval 94"/>
          <p:cNvGrpSpPr>
            <a:grpSpLocks noChangeAspect="1"/>
          </p:cNvGrpSpPr>
          <p:nvPr/>
        </p:nvGrpSpPr>
        <p:grpSpPr>
          <a:xfrm>
            <a:off x="4193012" y="4427056"/>
            <a:ext cx="193226" cy="193226"/>
            <a:chOff x="864708" y="7928616"/>
            <a:chExt cx="402336" cy="402336"/>
          </a:xfrm>
        </p:grpSpPr>
        <p:sp>
          <p:nvSpPr>
            <p:cNvPr id="1188" name="Oval 118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9" name="Oval 118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90" name="Yellow Oval 95"/>
          <p:cNvGrpSpPr>
            <a:grpSpLocks noChangeAspect="1"/>
          </p:cNvGrpSpPr>
          <p:nvPr/>
        </p:nvGrpSpPr>
        <p:grpSpPr>
          <a:xfrm>
            <a:off x="6506187" y="3116612"/>
            <a:ext cx="193226" cy="193226"/>
            <a:chOff x="864708" y="7928616"/>
            <a:chExt cx="402336" cy="402336"/>
          </a:xfrm>
        </p:grpSpPr>
        <p:sp>
          <p:nvSpPr>
            <p:cNvPr id="1191" name="Oval 119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2" name="Oval 119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93" name="Yellow Oval 96"/>
          <p:cNvGrpSpPr>
            <a:grpSpLocks noChangeAspect="1"/>
          </p:cNvGrpSpPr>
          <p:nvPr/>
        </p:nvGrpSpPr>
        <p:grpSpPr>
          <a:xfrm>
            <a:off x="2829018" y="3475559"/>
            <a:ext cx="193226" cy="193226"/>
            <a:chOff x="864708" y="7928616"/>
            <a:chExt cx="402336" cy="402336"/>
          </a:xfrm>
        </p:grpSpPr>
        <p:sp>
          <p:nvSpPr>
            <p:cNvPr id="1194" name="Oval 119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5" name="Oval 119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96" name="Yellow Oval 97"/>
          <p:cNvGrpSpPr>
            <a:grpSpLocks noChangeAspect="1"/>
          </p:cNvGrpSpPr>
          <p:nvPr/>
        </p:nvGrpSpPr>
        <p:grpSpPr>
          <a:xfrm>
            <a:off x="3973436" y="5085783"/>
            <a:ext cx="193226" cy="193226"/>
            <a:chOff x="864708" y="7928616"/>
            <a:chExt cx="402336" cy="402336"/>
          </a:xfrm>
        </p:grpSpPr>
        <p:sp>
          <p:nvSpPr>
            <p:cNvPr id="1197" name="Oval 119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8" name="Oval 119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99" name="Yellow Oval 98"/>
          <p:cNvGrpSpPr>
            <a:grpSpLocks noChangeAspect="1"/>
          </p:cNvGrpSpPr>
          <p:nvPr/>
        </p:nvGrpSpPr>
        <p:grpSpPr>
          <a:xfrm>
            <a:off x="3351610" y="3987905"/>
            <a:ext cx="193226" cy="193226"/>
            <a:chOff x="864708" y="7928616"/>
            <a:chExt cx="402336" cy="402336"/>
          </a:xfrm>
        </p:grpSpPr>
        <p:sp>
          <p:nvSpPr>
            <p:cNvPr id="1200" name="Oval 119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1" name="Oval 120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02" name="Yellow Oval 99"/>
          <p:cNvGrpSpPr>
            <a:grpSpLocks noChangeAspect="1"/>
          </p:cNvGrpSpPr>
          <p:nvPr/>
        </p:nvGrpSpPr>
        <p:grpSpPr>
          <a:xfrm>
            <a:off x="3692683" y="4769594"/>
            <a:ext cx="193226" cy="193226"/>
            <a:chOff x="864708" y="7928616"/>
            <a:chExt cx="402336" cy="402336"/>
          </a:xfrm>
        </p:grpSpPr>
        <p:sp>
          <p:nvSpPr>
            <p:cNvPr id="1203" name="Oval 120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4" name="Oval 120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05" name="Yellow Oval 100"/>
          <p:cNvGrpSpPr>
            <a:grpSpLocks noChangeAspect="1"/>
          </p:cNvGrpSpPr>
          <p:nvPr/>
        </p:nvGrpSpPr>
        <p:grpSpPr>
          <a:xfrm>
            <a:off x="3881949" y="4092358"/>
            <a:ext cx="193226" cy="193226"/>
            <a:chOff x="864708" y="7928616"/>
            <a:chExt cx="402336" cy="402336"/>
          </a:xfrm>
        </p:grpSpPr>
        <p:sp>
          <p:nvSpPr>
            <p:cNvPr id="1206" name="Oval 120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7" name="Oval 120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08" name="Green Oval 61"/>
          <p:cNvGrpSpPr>
            <a:grpSpLocks noChangeAspect="1"/>
          </p:cNvGrpSpPr>
          <p:nvPr/>
        </p:nvGrpSpPr>
        <p:grpSpPr>
          <a:xfrm>
            <a:off x="4705352" y="1426177"/>
            <a:ext cx="289840" cy="289840"/>
            <a:chOff x="864708" y="7928616"/>
            <a:chExt cx="402336" cy="402336"/>
          </a:xfrm>
        </p:grpSpPr>
        <p:sp>
          <p:nvSpPr>
            <p:cNvPr id="1209" name="Oval 1208"/>
            <p:cNvSpPr/>
            <p:nvPr/>
          </p:nvSpPr>
          <p:spPr bwMode="auto">
            <a:xfrm>
              <a:off x="864708" y="7928616"/>
              <a:ext cx="402336" cy="402336"/>
            </a:xfrm>
            <a:prstGeom prst="ellipse">
              <a:avLst/>
            </a:prstGeom>
            <a:solidFill>
              <a:srgbClr val="92D05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0" name="Oval 1209"/>
            <p:cNvSpPr/>
            <p:nvPr/>
          </p:nvSpPr>
          <p:spPr bwMode="auto">
            <a:xfrm>
              <a:off x="911669" y="7975580"/>
              <a:ext cx="308414" cy="308408"/>
            </a:xfrm>
            <a:prstGeom prst="ellipse">
              <a:avLst/>
            </a:prstGeom>
            <a:solidFill>
              <a:srgbClr val="92D05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11" name="Yellow Oval 101"/>
          <p:cNvGrpSpPr>
            <a:grpSpLocks noChangeAspect="1"/>
          </p:cNvGrpSpPr>
          <p:nvPr/>
        </p:nvGrpSpPr>
        <p:grpSpPr>
          <a:xfrm>
            <a:off x="6754736" y="1645758"/>
            <a:ext cx="193226" cy="193226"/>
            <a:chOff x="864708" y="7928616"/>
            <a:chExt cx="402336" cy="402336"/>
          </a:xfrm>
        </p:grpSpPr>
        <p:sp>
          <p:nvSpPr>
            <p:cNvPr id="1212" name="Oval 121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3" name="Oval 121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14" name="Yellow Oval 102"/>
          <p:cNvGrpSpPr>
            <a:grpSpLocks noChangeAspect="1"/>
          </p:cNvGrpSpPr>
          <p:nvPr/>
        </p:nvGrpSpPr>
        <p:grpSpPr>
          <a:xfrm>
            <a:off x="6901118" y="2038069"/>
            <a:ext cx="193226" cy="193226"/>
            <a:chOff x="864708" y="7928616"/>
            <a:chExt cx="402336" cy="402336"/>
          </a:xfrm>
        </p:grpSpPr>
        <p:sp>
          <p:nvSpPr>
            <p:cNvPr id="1215" name="Oval 121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6" name="Oval 121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17" name="Yellow Oval 103"/>
          <p:cNvGrpSpPr>
            <a:grpSpLocks noChangeAspect="1"/>
          </p:cNvGrpSpPr>
          <p:nvPr/>
        </p:nvGrpSpPr>
        <p:grpSpPr>
          <a:xfrm>
            <a:off x="7221760" y="1645758"/>
            <a:ext cx="193226" cy="193226"/>
            <a:chOff x="864708" y="7928616"/>
            <a:chExt cx="402336" cy="402336"/>
          </a:xfrm>
        </p:grpSpPr>
        <p:sp>
          <p:nvSpPr>
            <p:cNvPr id="1218" name="Oval 121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9" name="Oval 121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20" name="Yellow Oval 104"/>
          <p:cNvGrpSpPr>
            <a:grpSpLocks noChangeAspect="1"/>
          </p:cNvGrpSpPr>
          <p:nvPr/>
        </p:nvGrpSpPr>
        <p:grpSpPr>
          <a:xfrm>
            <a:off x="7486655" y="2024344"/>
            <a:ext cx="193226" cy="193226"/>
            <a:chOff x="864708" y="7928616"/>
            <a:chExt cx="402336" cy="402336"/>
          </a:xfrm>
        </p:grpSpPr>
        <p:sp>
          <p:nvSpPr>
            <p:cNvPr id="1221" name="Oval 122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2" name="Oval 122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23" name="Yellow Oval 105"/>
          <p:cNvGrpSpPr>
            <a:grpSpLocks noChangeAspect="1"/>
          </p:cNvGrpSpPr>
          <p:nvPr/>
        </p:nvGrpSpPr>
        <p:grpSpPr>
          <a:xfrm>
            <a:off x="7998999" y="2038069"/>
            <a:ext cx="193226" cy="193226"/>
            <a:chOff x="864708" y="7928616"/>
            <a:chExt cx="402336" cy="402336"/>
          </a:xfrm>
        </p:grpSpPr>
        <p:sp>
          <p:nvSpPr>
            <p:cNvPr id="1224" name="Oval 122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5" name="Oval 122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26" name="Yellow Oval 106"/>
          <p:cNvGrpSpPr>
            <a:grpSpLocks noChangeAspect="1"/>
          </p:cNvGrpSpPr>
          <p:nvPr/>
        </p:nvGrpSpPr>
        <p:grpSpPr>
          <a:xfrm>
            <a:off x="7633037" y="2304487"/>
            <a:ext cx="193226" cy="193226"/>
            <a:chOff x="864708" y="7928616"/>
            <a:chExt cx="402336" cy="402336"/>
          </a:xfrm>
        </p:grpSpPr>
        <p:sp>
          <p:nvSpPr>
            <p:cNvPr id="1227" name="Oval 122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8" name="Oval 122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29" name="Yellow Oval 107"/>
          <p:cNvGrpSpPr>
            <a:grpSpLocks noChangeAspect="1"/>
          </p:cNvGrpSpPr>
          <p:nvPr/>
        </p:nvGrpSpPr>
        <p:grpSpPr>
          <a:xfrm>
            <a:off x="7559847" y="2916373"/>
            <a:ext cx="193226" cy="193226"/>
            <a:chOff x="864708" y="7928616"/>
            <a:chExt cx="402336" cy="402336"/>
          </a:xfrm>
        </p:grpSpPr>
        <p:sp>
          <p:nvSpPr>
            <p:cNvPr id="1230" name="Oval 122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1" name="Oval 123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32" name="Yellow Oval 108"/>
          <p:cNvGrpSpPr>
            <a:grpSpLocks noChangeAspect="1"/>
          </p:cNvGrpSpPr>
          <p:nvPr/>
        </p:nvGrpSpPr>
        <p:grpSpPr>
          <a:xfrm>
            <a:off x="7215662" y="2933146"/>
            <a:ext cx="193226" cy="193226"/>
            <a:chOff x="864708" y="7928616"/>
            <a:chExt cx="402336" cy="402336"/>
          </a:xfrm>
        </p:grpSpPr>
        <p:sp>
          <p:nvSpPr>
            <p:cNvPr id="1233" name="Oval 123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4" name="Oval 123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35" name="Yellow Oval 109"/>
          <p:cNvGrpSpPr>
            <a:grpSpLocks noChangeAspect="1"/>
          </p:cNvGrpSpPr>
          <p:nvPr/>
        </p:nvGrpSpPr>
        <p:grpSpPr>
          <a:xfrm>
            <a:off x="8291766" y="2916373"/>
            <a:ext cx="193226" cy="193226"/>
            <a:chOff x="864708" y="7928616"/>
            <a:chExt cx="402336" cy="402336"/>
          </a:xfrm>
        </p:grpSpPr>
        <p:sp>
          <p:nvSpPr>
            <p:cNvPr id="1236" name="Oval 123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7" name="Oval 123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38" name="Yellow Oval 110"/>
          <p:cNvGrpSpPr>
            <a:grpSpLocks noChangeAspect="1"/>
          </p:cNvGrpSpPr>
          <p:nvPr/>
        </p:nvGrpSpPr>
        <p:grpSpPr>
          <a:xfrm>
            <a:off x="8657728" y="2816831"/>
            <a:ext cx="193226" cy="193226"/>
            <a:chOff x="864708" y="7928616"/>
            <a:chExt cx="402336" cy="402336"/>
          </a:xfrm>
        </p:grpSpPr>
        <p:sp>
          <p:nvSpPr>
            <p:cNvPr id="1239" name="Oval 123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0" name="Oval 123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41" name="Yellow Oval 111"/>
          <p:cNvGrpSpPr>
            <a:grpSpLocks noChangeAspect="1"/>
          </p:cNvGrpSpPr>
          <p:nvPr/>
        </p:nvGrpSpPr>
        <p:grpSpPr>
          <a:xfrm>
            <a:off x="8584535" y="3402367"/>
            <a:ext cx="193226" cy="193226"/>
            <a:chOff x="864708" y="7928616"/>
            <a:chExt cx="402336" cy="402336"/>
          </a:xfrm>
        </p:grpSpPr>
        <p:sp>
          <p:nvSpPr>
            <p:cNvPr id="1242" name="Oval 124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3" name="Oval 124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44" name="Yellow Oval 112"/>
          <p:cNvGrpSpPr>
            <a:grpSpLocks noChangeAspect="1"/>
          </p:cNvGrpSpPr>
          <p:nvPr/>
        </p:nvGrpSpPr>
        <p:grpSpPr>
          <a:xfrm>
            <a:off x="8256697" y="2199274"/>
            <a:ext cx="193226" cy="193226"/>
            <a:chOff x="864708" y="7928616"/>
            <a:chExt cx="402336" cy="402336"/>
          </a:xfrm>
        </p:grpSpPr>
        <p:sp>
          <p:nvSpPr>
            <p:cNvPr id="1245" name="Oval 124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6" name="Oval 124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47" name="Yellow Oval 113"/>
          <p:cNvGrpSpPr>
            <a:grpSpLocks noChangeAspect="1"/>
          </p:cNvGrpSpPr>
          <p:nvPr/>
        </p:nvGrpSpPr>
        <p:grpSpPr>
          <a:xfrm>
            <a:off x="8804110" y="1938526"/>
            <a:ext cx="193226" cy="193226"/>
            <a:chOff x="864708" y="7928616"/>
            <a:chExt cx="402336" cy="402336"/>
          </a:xfrm>
        </p:grpSpPr>
        <p:sp>
          <p:nvSpPr>
            <p:cNvPr id="1248" name="Oval 124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9" name="Oval 124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50" name="Yellow Oval 114"/>
          <p:cNvGrpSpPr>
            <a:grpSpLocks noChangeAspect="1"/>
          </p:cNvGrpSpPr>
          <p:nvPr/>
        </p:nvGrpSpPr>
        <p:grpSpPr>
          <a:xfrm>
            <a:off x="8195154" y="2011717"/>
            <a:ext cx="193226" cy="193226"/>
            <a:chOff x="864708" y="7928616"/>
            <a:chExt cx="402336" cy="402336"/>
          </a:xfrm>
        </p:grpSpPr>
        <p:sp>
          <p:nvSpPr>
            <p:cNvPr id="1251" name="Oval 125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2" name="Oval 125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53" name="Yellow Oval 115"/>
          <p:cNvGrpSpPr>
            <a:grpSpLocks noChangeAspect="1"/>
          </p:cNvGrpSpPr>
          <p:nvPr/>
        </p:nvGrpSpPr>
        <p:grpSpPr>
          <a:xfrm>
            <a:off x="9316455" y="1159764"/>
            <a:ext cx="193226" cy="193226"/>
            <a:chOff x="864708" y="7928616"/>
            <a:chExt cx="402336" cy="402336"/>
          </a:xfrm>
        </p:grpSpPr>
        <p:sp>
          <p:nvSpPr>
            <p:cNvPr id="1254" name="Oval 125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5" name="Oval 125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56" name="Yellow Oval 116"/>
          <p:cNvGrpSpPr>
            <a:grpSpLocks noChangeAspect="1"/>
          </p:cNvGrpSpPr>
          <p:nvPr/>
        </p:nvGrpSpPr>
        <p:grpSpPr>
          <a:xfrm>
            <a:off x="9316455" y="1381961"/>
            <a:ext cx="193226" cy="193226"/>
            <a:chOff x="864708" y="7928616"/>
            <a:chExt cx="402336" cy="402336"/>
          </a:xfrm>
        </p:grpSpPr>
        <p:sp>
          <p:nvSpPr>
            <p:cNvPr id="1257" name="Oval 125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8" name="Oval 125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59" name="Yellow Oval 117"/>
          <p:cNvGrpSpPr>
            <a:grpSpLocks noChangeAspect="1"/>
          </p:cNvGrpSpPr>
          <p:nvPr/>
        </p:nvGrpSpPr>
        <p:grpSpPr>
          <a:xfrm>
            <a:off x="9536031" y="1426182"/>
            <a:ext cx="193226" cy="193226"/>
            <a:chOff x="864708" y="7928616"/>
            <a:chExt cx="402336" cy="402336"/>
          </a:xfrm>
        </p:grpSpPr>
        <p:sp>
          <p:nvSpPr>
            <p:cNvPr id="1260" name="Oval 125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1" name="Oval 126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62" name="Yellow Oval 118"/>
          <p:cNvGrpSpPr>
            <a:grpSpLocks noChangeAspect="1"/>
          </p:cNvGrpSpPr>
          <p:nvPr/>
        </p:nvGrpSpPr>
        <p:grpSpPr>
          <a:xfrm>
            <a:off x="9316455" y="1572566"/>
            <a:ext cx="193226" cy="193226"/>
            <a:chOff x="864708" y="7928616"/>
            <a:chExt cx="402336" cy="402336"/>
          </a:xfrm>
        </p:grpSpPr>
        <p:sp>
          <p:nvSpPr>
            <p:cNvPr id="1263" name="Oval 126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4" name="Oval 126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65" name="Yellow Oval 119"/>
          <p:cNvGrpSpPr>
            <a:grpSpLocks noChangeAspect="1"/>
          </p:cNvGrpSpPr>
          <p:nvPr/>
        </p:nvGrpSpPr>
        <p:grpSpPr>
          <a:xfrm>
            <a:off x="9536031" y="1718950"/>
            <a:ext cx="193226" cy="193226"/>
            <a:chOff x="864708" y="7928616"/>
            <a:chExt cx="402336" cy="402336"/>
          </a:xfrm>
        </p:grpSpPr>
        <p:sp>
          <p:nvSpPr>
            <p:cNvPr id="1266" name="Oval 126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7" name="Oval 126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68" name="Yellow Oval 120"/>
          <p:cNvGrpSpPr>
            <a:grpSpLocks noChangeAspect="1"/>
          </p:cNvGrpSpPr>
          <p:nvPr/>
        </p:nvGrpSpPr>
        <p:grpSpPr>
          <a:xfrm>
            <a:off x="9755607" y="1499375"/>
            <a:ext cx="193226" cy="193226"/>
            <a:chOff x="864708" y="7928616"/>
            <a:chExt cx="402336" cy="402336"/>
          </a:xfrm>
        </p:grpSpPr>
        <p:sp>
          <p:nvSpPr>
            <p:cNvPr id="1269" name="Oval 126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0" name="Oval 126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71" name="Yellow Oval 121"/>
          <p:cNvGrpSpPr>
            <a:grpSpLocks noChangeAspect="1"/>
          </p:cNvGrpSpPr>
          <p:nvPr/>
        </p:nvGrpSpPr>
        <p:grpSpPr>
          <a:xfrm>
            <a:off x="10048377" y="1357564"/>
            <a:ext cx="193226" cy="193226"/>
            <a:chOff x="864708" y="7928616"/>
            <a:chExt cx="402336" cy="402336"/>
          </a:xfrm>
        </p:grpSpPr>
        <p:sp>
          <p:nvSpPr>
            <p:cNvPr id="1272" name="Oval 127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3" name="Oval 127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74" name="Yellow Oval 122"/>
          <p:cNvGrpSpPr>
            <a:grpSpLocks noChangeAspect="1"/>
          </p:cNvGrpSpPr>
          <p:nvPr/>
        </p:nvGrpSpPr>
        <p:grpSpPr>
          <a:xfrm>
            <a:off x="9682416" y="1865335"/>
            <a:ext cx="193226" cy="193226"/>
            <a:chOff x="864708" y="7928616"/>
            <a:chExt cx="402336" cy="402336"/>
          </a:xfrm>
        </p:grpSpPr>
        <p:sp>
          <p:nvSpPr>
            <p:cNvPr id="1275" name="Oval 127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6" name="Oval 127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77" name="Yellow Oval 123"/>
          <p:cNvGrpSpPr>
            <a:grpSpLocks noChangeAspect="1"/>
          </p:cNvGrpSpPr>
          <p:nvPr/>
        </p:nvGrpSpPr>
        <p:grpSpPr>
          <a:xfrm>
            <a:off x="9389646" y="2524063"/>
            <a:ext cx="193226" cy="193226"/>
            <a:chOff x="864708" y="7928616"/>
            <a:chExt cx="402336" cy="402336"/>
          </a:xfrm>
        </p:grpSpPr>
        <p:sp>
          <p:nvSpPr>
            <p:cNvPr id="1278" name="Oval 127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9" name="Oval 127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80" name="Yellow Oval 124"/>
          <p:cNvGrpSpPr>
            <a:grpSpLocks noChangeAspect="1"/>
          </p:cNvGrpSpPr>
          <p:nvPr/>
        </p:nvGrpSpPr>
        <p:grpSpPr>
          <a:xfrm>
            <a:off x="9073459" y="1938526"/>
            <a:ext cx="193226" cy="193226"/>
            <a:chOff x="864708" y="7928616"/>
            <a:chExt cx="402336" cy="402336"/>
          </a:xfrm>
        </p:grpSpPr>
        <p:sp>
          <p:nvSpPr>
            <p:cNvPr id="1281" name="Oval 1280"/>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2" name="Oval 1281"/>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83" name="Yellow Oval 125"/>
          <p:cNvGrpSpPr>
            <a:grpSpLocks noChangeAspect="1"/>
          </p:cNvGrpSpPr>
          <p:nvPr/>
        </p:nvGrpSpPr>
        <p:grpSpPr>
          <a:xfrm>
            <a:off x="8877304" y="2524063"/>
            <a:ext cx="193226" cy="193226"/>
            <a:chOff x="864708" y="7928616"/>
            <a:chExt cx="402336" cy="402336"/>
          </a:xfrm>
        </p:grpSpPr>
        <p:sp>
          <p:nvSpPr>
            <p:cNvPr id="1284" name="Oval 1283"/>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5" name="Oval 1284"/>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86" name="Yellow Oval 126"/>
          <p:cNvGrpSpPr>
            <a:grpSpLocks noChangeAspect="1"/>
          </p:cNvGrpSpPr>
          <p:nvPr/>
        </p:nvGrpSpPr>
        <p:grpSpPr>
          <a:xfrm>
            <a:off x="8511342" y="2231294"/>
            <a:ext cx="193226" cy="193226"/>
            <a:chOff x="864708" y="7928616"/>
            <a:chExt cx="402336" cy="402336"/>
          </a:xfrm>
        </p:grpSpPr>
        <p:sp>
          <p:nvSpPr>
            <p:cNvPr id="1287" name="Oval 1286"/>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8" name="Oval 1287"/>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89" name="Yellow Oval 127"/>
          <p:cNvGrpSpPr>
            <a:grpSpLocks noChangeAspect="1"/>
          </p:cNvGrpSpPr>
          <p:nvPr/>
        </p:nvGrpSpPr>
        <p:grpSpPr>
          <a:xfrm>
            <a:off x="8438150" y="2670446"/>
            <a:ext cx="193226" cy="193226"/>
            <a:chOff x="864708" y="7928616"/>
            <a:chExt cx="402336" cy="402336"/>
          </a:xfrm>
        </p:grpSpPr>
        <p:sp>
          <p:nvSpPr>
            <p:cNvPr id="1290" name="Oval 1289"/>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1" name="Oval 1290"/>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92" name="Yellow Oval 128"/>
          <p:cNvGrpSpPr>
            <a:grpSpLocks noChangeAspect="1"/>
          </p:cNvGrpSpPr>
          <p:nvPr/>
        </p:nvGrpSpPr>
        <p:grpSpPr>
          <a:xfrm>
            <a:off x="9243264" y="4280673"/>
            <a:ext cx="193226" cy="193226"/>
            <a:chOff x="864708" y="7928616"/>
            <a:chExt cx="402336" cy="402336"/>
          </a:xfrm>
        </p:grpSpPr>
        <p:sp>
          <p:nvSpPr>
            <p:cNvPr id="1293" name="Oval 1292"/>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4" name="Oval 1293"/>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95" name="Yellow Oval 129"/>
          <p:cNvGrpSpPr>
            <a:grpSpLocks noChangeAspect="1"/>
          </p:cNvGrpSpPr>
          <p:nvPr/>
        </p:nvGrpSpPr>
        <p:grpSpPr>
          <a:xfrm>
            <a:off x="9389646" y="3805351"/>
            <a:ext cx="193226" cy="193226"/>
            <a:chOff x="864708" y="7928616"/>
            <a:chExt cx="402336" cy="402336"/>
          </a:xfrm>
        </p:grpSpPr>
        <p:sp>
          <p:nvSpPr>
            <p:cNvPr id="1296" name="Oval 1295"/>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7" name="Oval 1296"/>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98" name="Yellow Oval 130"/>
          <p:cNvGrpSpPr>
            <a:grpSpLocks noChangeAspect="1"/>
          </p:cNvGrpSpPr>
          <p:nvPr/>
        </p:nvGrpSpPr>
        <p:grpSpPr>
          <a:xfrm>
            <a:off x="9389646" y="5232168"/>
            <a:ext cx="193226" cy="193226"/>
            <a:chOff x="864708" y="7928616"/>
            <a:chExt cx="402336" cy="402336"/>
          </a:xfrm>
        </p:grpSpPr>
        <p:sp>
          <p:nvSpPr>
            <p:cNvPr id="1299" name="Oval 1298"/>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0" name="Oval 1299"/>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01" name="Yellow Oval 131"/>
          <p:cNvGrpSpPr>
            <a:grpSpLocks noChangeAspect="1"/>
          </p:cNvGrpSpPr>
          <p:nvPr/>
        </p:nvGrpSpPr>
        <p:grpSpPr>
          <a:xfrm>
            <a:off x="9177695" y="5378552"/>
            <a:ext cx="193226" cy="193226"/>
            <a:chOff x="864708" y="7928616"/>
            <a:chExt cx="402336" cy="402336"/>
          </a:xfrm>
        </p:grpSpPr>
        <p:sp>
          <p:nvSpPr>
            <p:cNvPr id="1302" name="Oval 1301"/>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3" name="Oval 1302"/>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04" name="Yellow Oval 132"/>
          <p:cNvGrpSpPr>
            <a:grpSpLocks noChangeAspect="1"/>
          </p:cNvGrpSpPr>
          <p:nvPr/>
        </p:nvGrpSpPr>
        <p:grpSpPr>
          <a:xfrm>
            <a:off x="9462839" y="4695853"/>
            <a:ext cx="193226" cy="193226"/>
            <a:chOff x="864708" y="7928616"/>
            <a:chExt cx="402336" cy="402336"/>
          </a:xfrm>
        </p:grpSpPr>
        <p:sp>
          <p:nvSpPr>
            <p:cNvPr id="1305" name="Oval 1304"/>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6" name="Oval 1305"/>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07" name="Yellow Oval 133"/>
          <p:cNvGrpSpPr>
            <a:grpSpLocks noChangeAspect="1"/>
          </p:cNvGrpSpPr>
          <p:nvPr/>
        </p:nvGrpSpPr>
        <p:grpSpPr>
          <a:xfrm>
            <a:off x="9609222" y="5305362"/>
            <a:ext cx="193226" cy="193226"/>
            <a:chOff x="864708" y="7928616"/>
            <a:chExt cx="402336" cy="402336"/>
          </a:xfrm>
        </p:grpSpPr>
        <p:sp>
          <p:nvSpPr>
            <p:cNvPr id="1308" name="Oval 1307"/>
            <p:cNvSpPr/>
            <p:nvPr/>
          </p:nvSpPr>
          <p:spPr bwMode="auto">
            <a:xfrm>
              <a:off x="864708" y="7928616"/>
              <a:ext cx="402336" cy="402336"/>
            </a:xfrm>
            <a:prstGeom prst="ellipse">
              <a:avLst/>
            </a:prstGeom>
            <a:solidFill>
              <a:srgbClr val="FFB900">
                <a:alpha val="50000"/>
              </a:srgbClr>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9" name="Oval 1308"/>
            <p:cNvSpPr/>
            <p:nvPr/>
          </p:nvSpPr>
          <p:spPr bwMode="auto">
            <a:xfrm>
              <a:off x="911669" y="7975580"/>
              <a:ext cx="308414" cy="308408"/>
            </a:xfrm>
            <a:prstGeom prst="ellipse">
              <a:avLst/>
            </a:prstGeom>
            <a:solidFill>
              <a:srgbClr val="FFB900"/>
            </a:solidFill>
            <a:ln w="107950" cap="flat" cmpd="sng" algn="ctr">
              <a:no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01" name="Blue Oval 19"/>
          <p:cNvSpPr/>
          <p:nvPr/>
        </p:nvSpPr>
        <p:spPr bwMode="auto">
          <a:xfrm>
            <a:off x="9813359" y="5347913"/>
            <a:ext cx="298621" cy="298621"/>
          </a:xfrm>
          <a:prstGeom prst="ellipse">
            <a:avLst/>
          </a:prstGeom>
          <a:solidFill>
            <a:srgbClr val="00B0F0"/>
          </a:solidFill>
          <a:ln w="107950" cap="flat" cmpd="sng" algn="ctr">
            <a:solidFill>
              <a:srgbClr val="00B0F0">
                <a:alpha val="34000"/>
              </a:srgbClr>
            </a:solidFill>
            <a:prstDash val="solid"/>
            <a:headEnd type="none" w="med" len="med"/>
            <a:tailEnd type="none" w="med" len="med"/>
          </a:ln>
          <a:effectLst/>
        </p:spPr>
        <p:txBody>
          <a:bodyPr rot="0" spcFirstLastPara="0" vertOverflow="overflow" horzOverflow="overflow" vert="horz" wrap="square" lIns="175660" tIns="140528" rIns="175660" bIns="140528" numCol="1" spcCol="0" rtlCol="0" fromWordArt="0" anchor="t" anchorCtr="0" forceAA="0" compatLnSpc="1">
            <a:prstTxWarp prst="textNoShape">
              <a:avLst/>
            </a:prstTxWarp>
            <a:noAutofit/>
          </a:bodyPr>
          <a:lstStyle/>
          <a:p>
            <a:pPr algn="ctr" defTabSz="895407"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5777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711"/>
                                        </p:tgtEl>
                                        <p:attrNameLst>
                                          <p:attrName>style.visibility</p:attrName>
                                        </p:attrNameLst>
                                      </p:cBhvr>
                                      <p:to>
                                        <p:strVal val="visible"/>
                                      </p:to>
                                    </p:set>
                                    <p:anim calcmode="lin" valueType="num">
                                      <p:cBhvr additive="base">
                                        <p:cTn id="7" dur="500" fill="hold"/>
                                        <p:tgtEl>
                                          <p:spTgt spid="711"/>
                                        </p:tgtEl>
                                        <p:attrNameLst>
                                          <p:attrName>ppt_x</p:attrName>
                                        </p:attrNameLst>
                                      </p:cBhvr>
                                      <p:tavLst>
                                        <p:tav tm="0">
                                          <p:val>
                                            <p:strVal val="#ppt_x"/>
                                          </p:val>
                                        </p:tav>
                                        <p:tav tm="100000">
                                          <p:val>
                                            <p:strVal val="#ppt_x"/>
                                          </p:val>
                                        </p:tav>
                                      </p:tavLst>
                                    </p:anim>
                                    <p:anim calcmode="lin" valueType="num">
                                      <p:cBhvr additive="base">
                                        <p:cTn id="8" dur="500" fill="hold"/>
                                        <p:tgtEl>
                                          <p:spTgt spid="7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12"/>
                                        </p:tgtEl>
                                        <p:attrNameLst>
                                          <p:attrName>style.visibility</p:attrName>
                                        </p:attrNameLst>
                                      </p:cBhvr>
                                      <p:to>
                                        <p:strVal val="visible"/>
                                      </p:to>
                                    </p:set>
                                    <p:animEffect transition="in" filter="fade">
                                      <p:cBhvr>
                                        <p:cTn id="12" dur="100"/>
                                        <p:tgtEl>
                                          <p:spTgt spid="712"/>
                                        </p:tgtEl>
                                      </p:cBhvr>
                                    </p:animEffect>
                                  </p:childTnLst>
                                </p:cTn>
                              </p:par>
                            </p:childTnLst>
                          </p:cTn>
                        </p:par>
                        <p:par>
                          <p:cTn id="13" fill="hold">
                            <p:stCondLst>
                              <p:cond delay="600"/>
                            </p:stCondLst>
                            <p:childTnLst>
                              <p:par>
                                <p:cTn id="14" presetID="10" presetClass="entr" presetSubtype="0" fill="hold" grpId="0" nodeType="afterEffect">
                                  <p:stCondLst>
                                    <p:cond delay="0"/>
                                  </p:stCondLst>
                                  <p:childTnLst>
                                    <p:set>
                                      <p:cBhvr>
                                        <p:cTn id="15" dur="1" fill="hold">
                                          <p:stCondLst>
                                            <p:cond delay="0"/>
                                          </p:stCondLst>
                                        </p:cTn>
                                        <p:tgtEl>
                                          <p:spTgt spid="697"/>
                                        </p:tgtEl>
                                        <p:attrNameLst>
                                          <p:attrName>style.visibility</p:attrName>
                                        </p:attrNameLst>
                                      </p:cBhvr>
                                      <p:to>
                                        <p:strVal val="visible"/>
                                      </p:to>
                                    </p:set>
                                    <p:animEffect transition="in" filter="fade">
                                      <p:cBhvr>
                                        <p:cTn id="16" dur="100"/>
                                        <p:tgtEl>
                                          <p:spTgt spid="697"/>
                                        </p:tgtEl>
                                      </p:cBhvr>
                                    </p:animEffect>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694"/>
                                        </p:tgtEl>
                                        <p:attrNameLst>
                                          <p:attrName>style.visibility</p:attrName>
                                        </p:attrNameLst>
                                      </p:cBhvr>
                                      <p:to>
                                        <p:strVal val="visible"/>
                                      </p:to>
                                    </p:set>
                                    <p:animEffect transition="in" filter="fade">
                                      <p:cBhvr>
                                        <p:cTn id="20" dur="100"/>
                                        <p:tgtEl>
                                          <p:spTgt spid="694"/>
                                        </p:tgtEl>
                                      </p:cBhvr>
                                    </p:animEffect>
                                  </p:childTnLst>
                                </p:cTn>
                              </p:par>
                            </p:childTnLst>
                          </p:cTn>
                        </p:par>
                        <p:par>
                          <p:cTn id="21" fill="hold">
                            <p:stCondLst>
                              <p:cond delay="800"/>
                            </p:stCondLst>
                            <p:childTnLst>
                              <p:par>
                                <p:cTn id="22" presetID="10" presetClass="entr" presetSubtype="0" fill="hold" grpId="0" nodeType="afterEffect">
                                  <p:stCondLst>
                                    <p:cond delay="0"/>
                                  </p:stCondLst>
                                  <p:childTnLst>
                                    <p:set>
                                      <p:cBhvr>
                                        <p:cTn id="23" dur="1" fill="hold">
                                          <p:stCondLst>
                                            <p:cond delay="0"/>
                                          </p:stCondLst>
                                        </p:cTn>
                                        <p:tgtEl>
                                          <p:spTgt spid="703"/>
                                        </p:tgtEl>
                                        <p:attrNameLst>
                                          <p:attrName>style.visibility</p:attrName>
                                        </p:attrNameLst>
                                      </p:cBhvr>
                                      <p:to>
                                        <p:strVal val="visible"/>
                                      </p:to>
                                    </p:set>
                                    <p:animEffect transition="in" filter="fade">
                                      <p:cBhvr>
                                        <p:cTn id="24" dur="100"/>
                                        <p:tgtEl>
                                          <p:spTgt spid="703"/>
                                        </p:tgtEl>
                                      </p:cBhvr>
                                    </p:animEffect>
                                  </p:childTnLst>
                                </p:cTn>
                              </p:par>
                            </p:childTnLst>
                          </p:cTn>
                        </p:par>
                        <p:par>
                          <p:cTn id="25" fill="hold">
                            <p:stCondLst>
                              <p:cond delay="900"/>
                            </p:stCondLst>
                            <p:childTnLst>
                              <p:par>
                                <p:cTn id="26" presetID="10" presetClass="entr" presetSubtype="0" fill="hold" grpId="0" nodeType="afterEffect">
                                  <p:stCondLst>
                                    <p:cond delay="0"/>
                                  </p:stCondLst>
                                  <p:childTnLst>
                                    <p:set>
                                      <p:cBhvr>
                                        <p:cTn id="27" dur="1" fill="hold">
                                          <p:stCondLst>
                                            <p:cond delay="0"/>
                                          </p:stCondLst>
                                        </p:cTn>
                                        <p:tgtEl>
                                          <p:spTgt spid="696"/>
                                        </p:tgtEl>
                                        <p:attrNameLst>
                                          <p:attrName>style.visibility</p:attrName>
                                        </p:attrNameLst>
                                      </p:cBhvr>
                                      <p:to>
                                        <p:strVal val="visible"/>
                                      </p:to>
                                    </p:set>
                                    <p:animEffect transition="in" filter="fade">
                                      <p:cBhvr>
                                        <p:cTn id="28" dur="100"/>
                                        <p:tgtEl>
                                          <p:spTgt spid="69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692"/>
                                        </p:tgtEl>
                                        <p:attrNameLst>
                                          <p:attrName>style.visibility</p:attrName>
                                        </p:attrNameLst>
                                      </p:cBhvr>
                                      <p:to>
                                        <p:strVal val="visible"/>
                                      </p:to>
                                    </p:set>
                                    <p:animEffect transition="in" filter="fade">
                                      <p:cBhvr>
                                        <p:cTn id="32" dur="100"/>
                                        <p:tgtEl>
                                          <p:spTgt spid="692"/>
                                        </p:tgtEl>
                                      </p:cBhvr>
                                    </p:animEffect>
                                  </p:childTnLst>
                                </p:cTn>
                              </p:par>
                            </p:childTnLst>
                          </p:cTn>
                        </p:par>
                        <p:par>
                          <p:cTn id="33" fill="hold">
                            <p:stCondLst>
                              <p:cond delay="1100"/>
                            </p:stCondLst>
                            <p:childTnLst>
                              <p:par>
                                <p:cTn id="34" presetID="10" presetClass="entr" presetSubtype="0" fill="hold" grpId="0" nodeType="afterEffect">
                                  <p:stCondLst>
                                    <p:cond delay="0"/>
                                  </p:stCondLst>
                                  <p:childTnLst>
                                    <p:set>
                                      <p:cBhvr>
                                        <p:cTn id="35" dur="1" fill="hold">
                                          <p:stCondLst>
                                            <p:cond delay="0"/>
                                          </p:stCondLst>
                                        </p:cTn>
                                        <p:tgtEl>
                                          <p:spTgt spid="693"/>
                                        </p:tgtEl>
                                        <p:attrNameLst>
                                          <p:attrName>style.visibility</p:attrName>
                                        </p:attrNameLst>
                                      </p:cBhvr>
                                      <p:to>
                                        <p:strVal val="visible"/>
                                      </p:to>
                                    </p:set>
                                    <p:animEffect transition="in" filter="fade">
                                      <p:cBhvr>
                                        <p:cTn id="36" dur="100"/>
                                        <p:tgtEl>
                                          <p:spTgt spid="693"/>
                                        </p:tgtEl>
                                      </p:cBhvr>
                                    </p:animEffect>
                                  </p:childTnLst>
                                </p:cTn>
                              </p:par>
                            </p:childTnLst>
                          </p:cTn>
                        </p:par>
                        <p:par>
                          <p:cTn id="37" fill="hold">
                            <p:stCondLst>
                              <p:cond delay="1200"/>
                            </p:stCondLst>
                            <p:childTnLst>
                              <p:par>
                                <p:cTn id="38" presetID="10" presetClass="entr" presetSubtype="0" fill="hold" grpId="0" nodeType="afterEffect">
                                  <p:stCondLst>
                                    <p:cond delay="0"/>
                                  </p:stCondLst>
                                  <p:childTnLst>
                                    <p:set>
                                      <p:cBhvr>
                                        <p:cTn id="39" dur="1" fill="hold">
                                          <p:stCondLst>
                                            <p:cond delay="0"/>
                                          </p:stCondLst>
                                        </p:cTn>
                                        <p:tgtEl>
                                          <p:spTgt spid="691"/>
                                        </p:tgtEl>
                                        <p:attrNameLst>
                                          <p:attrName>style.visibility</p:attrName>
                                        </p:attrNameLst>
                                      </p:cBhvr>
                                      <p:to>
                                        <p:strVal val="visible"/>
                                      </p:to>
                                    </p:set>
                                    <p:animEffect transition="in" filter="fade">
                                      <p:cBhvr>
                                        <p:cTn id="40" dur="100"/>
                                        <p:tgtEl>
                                          <p:spTgt spid="691"/>
                                        </p:tgtEl>
                                      </p:cBhvr>
                                    </p:animEffect>
                                  </p:childTnLst>
                                </p:cTn>
                              </p:par>
                            </p:childTnLst>
                          </p:cTn>
                        </p:par>
                        <p:par>
                          <p:cTn id="41" fill="hold">
                            <p:stCondLst>
                              <p:cond delay="1300"/>
                            </p:stCondLst>
                            <p:childTnLst>
                              <p:par>
                                <p:cTn id="42" presetID="10" presetClass="entr" presetSubtype="0" fill="hold" grpId="0" nodeType="afterEffect">
                                  <p:stCondLst>
                                    <p:cond delay="0"/>
                                  </p:stCondLst>
                                  <p:childTnLst>
                                    <p:set>
                                      <p:cBhvr>
                                        <p:cTn id="43" dur="1" fill="hold">
                                          <p:stCondLst>
                                            <p:cond delay="0"/>
                                          </p:stCondLst>
                                        </p:cTn>
                                        <p:tgtEl>
                                          <p:spTgt spid="705"/>
                                        </p:tgtEl>
                                        <p:attrNameLst>
                                          <p:attrName>style.visibility</p:attrName>
                                        </p:attrNameLst>
                                      </p:cBhvr>
                                      <p:to>
                                        <p:strVal val="visible"/>
                                      </p:to>
                                    </p:set>
                                    <p:animEffect transition="in" filter="fade">
                                      <p:cBhvr>
                                        <p:cTn id="44" dur="100"/>
                                        <p:tgtEl>
                                          <p:spTgt spid="705"/>
                                        </p:tgtEl>
                                      </p:cBhvr>
                                    </p:animEffect>
                                  </p:childTnLst>
                                </p:cTn>
                              </p:par>
                            </p:childTnLst>
                          </p:cTn>
                        </p:par>
                        <p:par>
                          <p:cTn id="45" fill="hold">
                            <p:stCondLst>
                              <p:cond delay="1400"/>
                            </p:stCondLst>
                            <p:childTnLst>
                              <p:par>
                                <p:cTn id="46" presetID="10" presetClass="entr" presetSubtype="0" fill="hold" grpId="0" nodeType="afterEffect">
                                  <p:stCondLst>
                                    <p:cond delay="0"/>
                                  </p:stCondLst>
                                  <p:childTnLst>
                                    <p:set>
                                      <p:cBhvr>
                                        <p:cTn id="47" dur="1" fill="hold">
                                          <p:stCondLst>
                                            <p:cond delay="0"/>
                                          </p:stCondLst>
                                        </p:cTn>
                                        <p:tgtEl>
                                          <p:spTgt spid="706"/>
                                        </p:tgtEl>
                                        <p:attrNameLst>
                                          <p:attrName>style.visibility</p:attrName>
                                        </p:attrNameLst>
                                      </p:cBhvr>
                                      <p:to>
                                        <p:strVal val="visible"/>
                                      </p:to>
                                    </p:set>
                                    <p:animEffect transition="in" filter="fade">
                                      <p:cBhvr>
                                        <p:cTn id="48" dur="100"/>
                                        <p:tgtEl>
                                          <p:spTgt spid="706"/>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695"/>
                                        </p:tgtEl>
                                        <p:attrNameLst>
                                          <p:attrName>style.visibility</p:attrName>
                                        </p:attrNameLst>
                                      </p:cBhvr>
                                      <p:to>
                                        <p:strVal val="visible"/>
                                      </p:to>
                                    </p:set>
                                    <p:animEffect transition="in" filter="fade">
                                      <p:cBhvr>
                                        <p:cTn id="52" dur="100"/>
                                        <p:tgtEl>
                                          <p:spTgt spid="695"/>
                                        </p:tgtEl>
                                      </p:cBhvr>
                                    </p:animEffect>
                                  </p:childTnLst>
                                </p:cTn>
                              </p:par>
                            </p:childTnLst>
                          </p:cTn>
                        </p:par>
                        <p:par>
                          <p:cTn id="53" fill="hold">
                            <p:stCondLst>
                              <p:cond delay="1600"/>
                            </p:stCondLst>
                            <p:childTnLst>
                              <p:par>
                                <p:cTn id="54" presetID="10" presetClass="entr" presetSubtype="0" fill="hold" grpId="0" nodeType="afterEffect">
                                  <p:stCondLst>
                                    <p:cond delay="0"/>
                                  </p:stCondLst>
                                  <p:childTnLst>
                                    <p:set>
                                      <p:cBhvr>
                                        <p:cTn id="55" dur="1" fill="hold">
                                          <p:stCondLst>
                                            <p:cond delay="0"/>
                                          </p:stCondLst>
                                        </p:cTn>
                                        <p:tgtEl>
                                          <p:spTgt spid="690"/>
                                        </p:tgtEl>
                                        <p:attrNameLst>
                                          <p:attrName>style.visibility</p:attrName>
                                        </p:attrNameLst>
                                      </p:cBhvr>
                                      <p:to>
                                        <p:strVal val="visible"/>
                                      </p:to>
                                    </p:set>
                                    <p:animEffect transition="in" filter="fade">
                                      <p:cBhvr>
                                        <p:cTn id="56" dur="100"/>
                                        <p:tgtEl>
                                          <p:spTgt spid="690"/>
                                        </p:tgtEl>
                                      </p:cBhvr>
                                    </p:animEffect>
                                  </p:childTnLst>
                                </p:cTn>
                              </p:par>
                            </p:childTnLst>
                          </p:cTn>
                        </p:par>
                        <p:par>
                          <p:cTn id="57" fill="hold">
                            <p:stCondLst>
                              <p:cond delay="1700"/>
                            </p:stCondLst>
                            <p:childTnLst>
                              <p:par>
                                <p:cTn id="58" presetID="10" presetClass="entr" presetSubtype="0" fill="hold" grpId="0" nodeType="afterEffect">
                                  <p:stCondLst>
                                    <p:cond delay="0"/>
                                  </p:stCondLst>
                                  <p:childTnLst>
                                    <p:set>
                                      <p:cBhvr>
                                        <p:cTn id="59" dur="1" fill="hold">
                                          <p:stCondLst>
                                            <p:cond delay="0"/>
                                          </p:stCondLst>
                                        </p:cTn>
                                        <p:tgtEl>
                                          <p:spTgt spid="708"/>
                                        </p:tgtEl>
                                        <p:attrNameLst>
                                          <p:attrName>style.visibility</p:attrName>
                                        </p:attrNameLst>
                                      </p:cBhvr>
                                      <p:to>
                                        <p:strVal val="visible"/>
                                      </p:to>
                                    </p:set>
                                    <p:animEffect transition="in" filter="fade">
                                      <p:cBhvr>
                                        <p:cTn id="60" dur="100"/>
                                        <p:tgtEl>
                                          <p:spTgt spid="708"/>
                                        </p:tgtEl>
                                      </p:cBhvr>
                                    </p:animEffect>
                                  </p:childTnLst>
                                </p:cTn>
                              </p:par>
                            </p:childTnLst>
                          </p:cTn>
                        </p:par>
                        <p:par>
                          <p:cTn id="61" fill="hold">
                            <p:stCondLst>
                              <p:cond delay="1800"/>
                            </p:stCondLst>
                            <p:childTnLst>
                              <p:par>
                                <p:cTn id="62" presetID="10" presetClass="entr" presetSubtype="0" fill="hold" grpId="0" nodeType="afterEffect">
                                  <p:stCondLst>
                                    <p:cond delay="0"/>
                                  </p:stCondLst>
                                  <p:childTnLst>
                                    <p:set>
                                      <p:cBhvr>
                                        <p:cTn id="63" dur="1" fill="hold">
                                          <p:stCondLst>
                                            <p:cond delay="0"/>
                                          </p:stCondLst>
                                        </p:cTn>
                                        <p:tgtEl>
                                          <p:spTgt spid="689"/>
                                        </p:tgtEl>
                                        <p:attrNameLst>
                                          <p:attrName>style.visibility</p:attrName>
                                        </p:attrNameLst>
                                      </p:cBhvr>
                                      <p:to>
                                        <p:strVal val="visible"/>
                                      </p:to>
                                    </p:set>
                                    <p:animEffect transition="in" filter="fade">
                                      <p:cBhvr>
                                        <p:cTn id="64" dur="100"/>
                                        <p:tgtEl>
                                          <p:spTgt spid="689"/>
                                        </p:tgtEl>
                                      </p:cBhvr>
                                    </p:animEffect>
                                  </p:childTnLst>
                                </p:cTn>
                              </p:par>
                            </p:childTnLst>
                          </p:cTn>
                        </p:par>
                        <p:par>
                          <p:cTn id="65" fill="hold">
                            <p:stCondLst>
                              <p:cond delay="1900"/>
                            </p:stCondLst>
                            <p:childTnLst>
                              <p:par>
                                <p:cTn id="66" presetID="10" presetClass="entr" presetSubtype="0" fill="hold" grpId="0" nodeType="afterEffect">
                                  <p:stCondLst>
                                    <p:cond delay="0"/>
                                  </p:stCondLst>
                                  <p:childTnLst>
                                    <p:set>
                                      <p:cBhvr>
                                        <p:cTn id="67" dur="1" fill="hold">
                                          <p:stCondLst>
                                            <p:cond delay="0"/>
                                          </p:stCondLst>
                                        </p:cTn>
                                        <p:tgtEl>
                                          <p:spTgt spid="710"/>
                                        </p:tgtEl>
                                        <p:attrNameLst>
                                          <p:attrName>style.visibility</p:attrName>
                                        </p:attrNameLst>
                                      </p:cBhvr>
                                      <p:to>
                                        <p:strVal val="visible"/>
                                      </p:to>
                                    </p:set>
                                    <p:animEffect transition="in" filter="fade">
                                      <p:cBhvr>
                                        <p:cTn id="68" dur="100"/>
                                        <p:tgtEl>
                                          <p:spTgt spid="710"/>
                                        </p:tgtEl>
                                      </p:cBhvr>
                                    </p:animEffect>
                                  </p:childTnLst>
                                </p:cTn>
                              </p:par>
                            </p:childTnLst>
                          </p:cTn>
                        </p:par>
                        <p:par>
                          <p:cTn id="69" fill="hold">
                            <p:stCondLst>
                              <p:cond delay="2000"/>
                            </p:stCondLst>
                            <p:childTnLst>
                              <p:par>
                                <p:cTn id="70" presetID="10" presetClass="entr" presetSubtype="0" fill="hold" grpId="0" nodeType="afterEffect">
                                  <p:stCondLst>
                                    <p:cond delay="0"/>
                                  </p:stCondLst>
                                  <p:childTnLst>
                                    <p:set>
                                      <p:cBhvr>
                                        <p:cTn id="71" dur="1" fill="hold">
                                          <p:stCondLst>
                                            <p:cond delay="0"/>
                                          </p:stCondLst>
                                        </p:cTn>
                                        <p:tgtEl>
                                          <p:spTgt spid="707"/>
                                        </p:tgtEl>
                                        <p:attrNameLst>
                                          <p:attrName>style.visibility</p:attrName>
                                        </p:attrNameLst>
                                      </p:cBhvr>
                                      <p:to>
                                        <p:strVal val="visible"/>
                                      </p:to>
                                    </p:set>
                                    <p:animEffect transition="in" filter="fade">
                                      <p:cBhvr>
                                        <p:cTn id="72" dur="100"/>
                                        <p:tgtEl>
                                          <p:spTgt spid="707"/>
                                        </p:tgtEl>
                                      </p:cBhvr>
                                    </p:animEffect>
                                  </p:childTnLst>
                                </p:cTn>
                              </p:par>
                            </p:childTnLst>
                          </p:cTn>
                        </p:par>
                        <p:par>
                          <p:cTn id="73" fill="hold">
                            <p:stCondLst>
                              <p:cond delay="2100"/>
                            </p:stCondLst>
                            <p:childTnLst>
                              <p:par>
                                <p:cTn id="74" presetID="10" presetClass="entr" presetSubtype="0" fill="hold" grpId="0" nodeType="afterEffect">
                                  <p:stCondLst>
                                    <p:cond delay="0"/>
                                  </p:stCondLst>
                                  <p:childTnLst>
                                    <p:set>
                                      <p:cBhvr>
                                        <p:cTn id="75" dur="1" fill="hold">
                                          <p:stCondLst>
                                            <p:cond delay="0"/>
                                          </p:stCondLst>
                                        </p:cTn>
                                        <p:tgtEl>
                                          <p:spTgt spid="709"/>
                                        </p:tgtEl>
                                        <p:attrNameLst>
                                          <p:attrName>style.visibility</p:attrName>
                                        </p:attrNameLst>
                                      </p:cBhvr>
                                      <p:to>
                                        <p:strVal val="visible"/>
                                      </p:to>
                                    </p:set>
                                    <p:animEffect transition="in" filter="fade">
                                      <p:cBhvr>
                                        <p:cTn id="76" dur="100"/>
                                        <p:tgtEl>
                                          <p:spTgt spid="709"/>
                                        </p:tgtEl>
                                      </p:cBhvr>
                                    </p:animEffect>
                                  </p:childTnLst>
                                </p:cTn>
                              </p:par>
                            </p:childTnLst>
                          </p:cTn>
                        </p:par>
                        <p:par>
                          <p:cTn id="77" fill="hold">
                            <p:stCondLst>
                              <p:cond delay="2200"/>
                            </p:stCondLst>
                            <p:childTnLst>
                              <p:par>
                                <p:cTn id="78" presetID="10" presetClass="entr" presetSubtype="0" fill="hold" grpId="0" nodeType="afterEffect">
                                  <p:stCondLst>
                                    <p:cond delay="0"/>
                                  </p:stCondLst>
                                  <p:childTnLst>
                                    <p:set>
                                      <p:cBhvr>
                                        <p:cTn id="79" dur="1" fill="hold">
                                          <p:stCondLst>
                                            <p:cond delay="0"/>
                                          </p:stCondLst>
                                        </p:cTn>
                                        <p:tgtEl>
                                          <p:spTgt spid="686"/>
                                        </p:tgtEl>
                                        <p:attrNameLst>
                                          <p:attrName>style.visibility</p:attrName>
                                        </p:attrNameLst>
                                      </p:cBhvr>
                                      <p:to>
                                        <p:strVal val="visible"/>
                                      </p:to>
                                    </p:set>
                                    <p:animEffect transition="in" filter="fade">
                                      <p:cBhvr>
                                        <p:cTn id="80" dur="100"/>
                                        <p:tgtEl>
                                          <p:spTgt spid="686"/>
                                        </p:tgtEl>
                                      </p:cBhvr>
                                    </p:animEffect>
                                  </p:childTnLst>
                                </p:cTn>
                              </p:par>
                            </p:childTnLst>
                          </p:cTn>
                        </p:par>
                        <p:par>
                          <p:cTn id="81" fill="hold">
                            <p:stCondLst>
                              <p:cond delay="2300"/>
                            </p:stCondLst>
                            <p:childTnLst>
                              <p:par>
                                <p:cTn id="82" presetID="10" presetClass="entr" presetSubtype="0" fill="hold" grpId="0" nodeType="afterEffect">
                                  <p:stCondLst>
                                    <p:cond delay="0"/>
                                  </p:stCondLst>
                                  <p:childTnLst>
                                    <p:set>
                                      <p:cBhvr>
                                        <p:cTn id="83" dur="1" fill="hold">
                                          <p:stCondLst>
                                            <p:cond delay="0"/>
                                          </p:stCondLst>
                                        </p:cTn>
                                        <p:tgtEl>
                                          <p:spTgt spid="687"/>
                                        </p:tgtEl>
                                        <p:attrNameLst>
                                          <p:attrName>style.visibility</p:attrName>
                                        </p:attrNameLst>
                                      </p:cBhvr>
                                      <p:to>
                                        <p:strVal val="visible"/>
                                      </p:to>
                                    </p:set>
                                    <p:animEffect transition="in" filter="fade">
                                      <p:cBhvr>
                                        <p:cTn id="84" dur="100"/>
                                        <p:tgtEl>
                                          <p:spTgt spid="687"/>
                                        </p:tgtEl>
                                      </p:cBhvr>
                                    </p:animEffect>
                                  </p:childTnLst>
                                </p:cTn>
                              </p:par>
                            </p:childTnLst>
                          </p:cTn>
                        </p:par>
                        <p:par>
                          <p:cTn id="85" fill="hold">
                            <p:stCondLst>
                              <p:cond delay="2400"/>
                            </p:stCondLst>
                            <p:childTnLst>
                              <p:par>
                                <p:cTn id="86" presetID="10" presetClass="entr" presetSubtype="0" fill="hold" grpId="0" nodeType="afterEffect">
                                  <p:stCondLst>
                                    <p:cond delay="0"/>
                                  </p:stCondLst>
                                  <p:childTnLst>
                                    <p:set>
                                      <p:cBhvr>
                                        <p:cTn id="87" dur="1" fill="hold">
                                          <p:stCondLst>
                                            <p:cond delay="0"/>
                                          </p:stCondLst>
                                        </p:cTn>
                                        <p:tgtEl>
                                          <p:spTgt spid="704"/>
                                        </p:tgtEl>
                                        <p:attrNameLst>
                                          <p:attrName>style.visibility</p:attrName>
                                        </p:attrNameLst>
                                      </p:cBhvr>
                                      <p:to>
                                        <p:strVal val="visible"/>
                                      </p:to>
                                    </p:set>
                                    <p:animEffect transition="in" filter="fade">
                                      <p:cBhvr>
                                        <p:cTn id="88" dur="100"/>
                                        <p:tgtEl>
                                          <p:spTgt spid="704"/>
                                        </p:tgtEl>
                                      </p:cBhvr>
                                    </p:animEffect>
                                  </p:childTnLst>
                                </p:cTn>
                              </p:par>
                            </p:childTnLst>
                          </p:cTn>
                        </p:par>
                        <p:par>
                          <p:cTn id="89" fill="hold">
                            <p:stCondLst>
                              <p:cond delay="2500"/>
                            </p:stCondLst>
                            <p:childTnLst>
                              <p:par>
                                <p:cTn id="90" presetID="10" presetClass="entr" presetSubtype="0" fill="hold" grpId="0" nodeType="afterEffect">
                                  <p:stCondLst>
                                    <p:cond delay="0"/>
                                  </p:stCondLst>
                                  <p:childTnLst>
                                    <p:set>
                                      <p:cBhvr>
                                        <p:cTn id="91" dur="1" fill="hold">
                                          <p:stCondLst>
                                            <p:cond delay="0"/>
                                          </p:stCondLst>
                                        </p:cTn>
                                        <p:tgtEl>
                                          <p:spTgt spid="702"/>
                                        </p:tgtEl>
                                        <p:attrNameLst>
                                          <p:attrName>style.visibility</p:attrName>
                                        </p:attrNameLst>
                                      </p:cBhvr>
                                      <p:to>
                                        <p:strVal val="visible"/>
                                      </p:to>
                                    </p:set>
                                    <p:animEffect transition="in" filter="fade">
                                      <p:cBhvr>
                                        <p:cTn id="92" dur="100"/>
                                        <p:tgtEl>
                                          <p:spTgt spid="702"/>
                                        </p:tgtEl>
                                      </p:cBhvr>
                                    </p:animEffect>
                                  </p:childTnLst>
                                </p:cTn>
                              </p:par>
                            </p:childTnLst>
                          </p:cTn>
                        </p:par>
                        <p:par>
                          <p:cTn id="93" fill="hold">
                            <p:stCondLst>
                              <p:cond delay="2600"/>
                            </p:stCondLst>
                            <p:childTnLst>
                              <p:par>
                                <p:cTn id="94" presetID="10" presetClass="entr" presetSubtype="0" fill="hold" grpId="0" nodeType="afterEffect">
                                  <p:stCondLst>
                                    <p:cond delay="0"/>
                                  </p:stCondLst>
                                  <p:childTnLst>
                                    <p:set>
                                      <p:cBhvr>
                                        <p:cTn id="95" dur="1" fill="hold">
                                          <p:stCondLst>
                                            <p:cond delay="0"/>
                                          </p:stCondLst>
                                        </p:cTn>
                                        <p:tgtEl>
                                          <p:spTgt spid="683"/>
                                        </p:tgtEl>
                                        <p:attrNameLst>
                                          <p:attrName>style.visibility</p:attrName>
                                        </p:attrNameLst>
                                      </p:cBhvr>
                                      <p:to>
                                        <p:strVal val="visible"/>
                                      </p:to>
                                    </p:set>
                                    <p:animEffect transition="in" filter="fade">
                                      <p:cBhvr>
                                        <p:cTn id="96" dur="100"/>
                                        <p:tgtEl>
                                          <p:spTgt spid="683"/>
                                        </p:tgtEl>
                                      </p:cBhvr>
                                    </p:animEffect>
                                  </p:childTnLst>
                                </p:cTn>
                              </p:par>
                            </p:childTnLst>
                          </p:cTn>
                        </p:par>
                        <p:par>
                          <p:cTn id="97" fill="hold">
                            <p:stCondLst>
                              <p:cond delay="2700"/>
                            </p:stCondLst>
                            <p:childTnLst>
                              <p:par>
                                <p:cTn id="98" presetID="10" presetClass="entr" presetSubtype="0" fill="hold" grpId="0" nodeType="afterEffect">
                                  <p:stCondLst>
                                    <p:cond delay="0"/>
                                  </p:stCondLst>
                                  <p:childTnLst>
                                    <p:set>
                                      <p:cBhvr>
                                        <p:cTn id="99" dur="1" fill="hold">
                                          <p:stCondLst>
                                            <p:cond delay="0"/>
                                          </p:stCondLst>
                                        </p:cTn>
                                        <p:tgtEl>
                                          <p:spTgt spid="684"/>
                                        </p:tgtEl>
                                        <p:attrNameLst>
                                          <p:attrName>style.visibility</p:attrName>
                                        </p:attrNameLst>
                                      </p:cBhvr>
                                      <p:to>
                                        <p:strVal val="visible"/>
                                      </p:to>
                                    </p:set>
                                    <p:animEffect transition="in" filter="fade">
                                      <p:cBhvr>
                                        <p:cTn id="100" dur="100"/>
                                        <p:tgtEl>
                                          <p:spTgt spid="684"/>
                                        </p:tgtEl>
                                      </p:cBhvr>
                                    </p:animEffect>
                                  </p:childTnLst>
                                </p:cTn>
                              </p:par>
                            </p:childTnLst>
                          </p:cTn>
                        </p:par>
                        <p:par>
                          <p:cTn id="101" fill="hold">
                            <p:stCondLst>
                              <p:cond delay="2800"/>
                            </p:stCondLst>
                            <p:childTnLst>
                              <p:par>
                                <p:cTn id="102" presetID="10" presetClass="entr" presetSubtype="0" fill="hold" grpId="0" nodeType="afterEffect">
                                  <p:stCondLst>
                                    <p:cond delay="0"/>
                                  </p:stCondLst>
                                  <p:childTnLst>
                                    <p:set>
                                      <p:cBhvr>
                                        <p:cTn id="103" dur="1" fill="hold">
                                          <p:stCondLst>
                                            <p:cond delay="0"/>
                                          </p:stCondLst>
                                        </p:cTn>
                                        <p:tgtEl>
                                          <p:spTgt spid="685"/>
                                        </p:tgtEl>
                                        <p:attrNameLst>
                                          <p:attrName>style.visibility</p:attrName>
                                        </p:attrNameLst>
                                      </p:cBhvr>
                                      <p:to>
                                        <p:strVal val="visible"/>
                                      </p:to>
                                    </p:set>
                                    <p:animEffect transition="in" filter="fade">
                                      <p:cBhvr>
                                        <p:cTn id="104" dur="100"/>
                                        <p:tgtEl>
                                          <p:spTgt spid="685"/>
                                        </p:tgtEl>
                                      </p:cBhvr>
                                    </p:animEffect>
                                  </p:childTnLst>
                                </p:cTn>
                              </p:par>
                            </p:childTnLst>
                          </p:cTn>
                        </p:par>
                        <p:par>
                          <p:cTn id="105" fill="hold">
                            <p:stCondLst>
                              <p:cond delay="2900"/>
                            </p:stCondLst>
                            <p:childTnLst>
                              <p:par>
                                <p:cTn id="106" presetID="10" presetClass="entr" presetSubtype="0" fill="hold" grpId="0" nodeType="afterEffect">
                                  <p:stCondLst>
                                    <p:cond delay="0"/>
                                  </p:stCondLst>
                                  <p:childTnLst>
                                    <p:set>
                                      <p:cBhvr>
                                        <p:cTn id="107" dur="1" fill="hold">
                                          <p:stCondLst>
                                            <p:cond delay="0"/>
                                          </p:stCondLst>
                                        </p:cTn>
                                        <p:tgtEl>
                                          <p:spTgt spid="699"/>
                                        </p:tgtEl>
                                        <p:attrNameLst>
                                          <p:attrName>style.visibility</p:attrName>
                                        </p:attrNameLst>
                                      </p:cBhvr>
                                      <p:to>
                                        <p:strVal val="visible"/>
                                      </p:to>
                                    </p:set>
                                    <p:animEffect transition="in" filter="fade">
                                      <p:cBhvr>
                                        <p:cTn id="108" dur="100"/>
                                        <p:tgtEl>
                                          <p:spTgt spid="699"/>
                                        </p:tgtEl>
                                      </p:cBhvr>
                                    </p:animEffect>
                                  </p:childTnLst>
                                </p:cTn>
                              </p:par>
                            </p:childTnLst>
                          </p:cTn>
                        </p:par>
                        <p:par>
                          <p:cTn id="109" fill="hold">
                            <p:stCondLst>
                              <p:cond delay="3000"/>
                            </p:stCondLst>
                            <p:childTnLst>
                              <p:par>
                                <p:cTn id="110" presetID="10" presetClass="entr" presetSubtype="0" fill="hold" grpId="0" nodeType="afterEffect">
                                  <p:stCondLst>
                                    <p:cond delay="0"/>
                                  </p:stCondLst>
                                  <p:childTnLst>
                                    <p:set>
                                      <p:cBhvr>
                                        <p:cTn id="111" dur="1" fill="hold">
                                          <p:stCondLst>
                                            <p:cond delay="0"/>
                                          </p:stCondLst>
                                        </p:cTn>
                                        <p:tgtEl>
                                          <p:spTgt spid="698"/>
                                        </p:tgtEl>
                                        <p:attrNameLst>
                                          <p:attrName>style.visibility</p:attrName>
                                        </p:attrNameLst>
                                      </p:cBhvr>
                                      <p:to>
                                        <p:strVal val="visible"/>
                                      </p:to>
                                    </p:set>
                                    <p:animEffect transition="in" filter="fade">
                                      <p:cBhvr>
                                        <p:cTn id="112" dur="100"/>
                                        <p:tgtEl>
                                          <p:spTgt spid="698"/>
                                        </p:tgtEl>
                                      </p:cBhvr>
                                    </p:animEffect>
                                  </p:childTnLst>
                                </p:cTn>
                              </p:par>
                            </p:childTnLst>
                          </p:cTn>
                        </p:par>
                        <p:par>
                          <p:cTn id="113" fill="hold">
                            <p:stCondLst>
                              <p:cond delay="3100"/>
                            </p:stCondLst>
                            <p:childTnLst>
                              <p:par>
                                <p:cTn id="114" presetID="10" presetClass="entr" presetSubtype="0" fill="hold" grpId="0" nodeType="afterEffect">
                                  <p:stCondLst>
                                    <p:cond delay="0"/>
                                  </p:stCondLst>
                                  <p:childTnLst>
                                    <p:set>
                                      <p:cBhvr>
                                        <p:cTn id="115" dur="1" fill="hold">
                                          <p:stCondLst>
                                            <p:cond delay="0"/>
                                          </p:stCondLst>
                                        </p:cTn>
                                        <p:tgtEl>
                                          <p:spTgt spid="701"/>
                                        </p:tgtEl>
                                        <p:attrNameLst>
                                          <p:attrName>style.visibility</p:attrName>
                                        </p:attrNameLst>
                                      </p:cBhvr>
                                      <p:to>
                                        <p:strVal val="visible"/>
                                      </p:to>
                                    </p:set>
                                    <p:animEffect transition="in" filter="fade">
                                      <p:cBhvr>
                                        <p:cTn id="116" dur="100"/>
                                        <p:tgtEl>
                                          <p:spTgt spid="701"/>
                                        </p:tgtEl>
                                      </p:cBhvr>
                                    </p:animEffect>
                                  </p:childTnLst>
                                </p:cTn>
                              </p:par>
                            </p:childTnLst>
                          </p:cTn>
                        </p:par>
                        <p:par>
                          <p:cTn id="117" fill="hold">
                            <p:stCondLst>
                              <p:cond delay="3200"/>
                            </p:stCondLst>
                            <p:childTnLst>
                              <p:par>
                                <p:cTn id="118" presetID="10" presetClass="entr" presetSubtype="0" fill="hold" grpId="0" nodeType="afterEffect">
                                  <p:stCondLst>
                                    <p:cond delay="0"/>
                                  </p:stCondLst>
                                  <p:childTnLst>
                                    <p:set>
                                      <p:cBhvr>
                                        <p:cTn id="119" dur="1" fill="hold">
                                          <p:stCondLst>
                                            <p:cond delay="0"/>
                                          </p:stCondLst>
                                        </p:cTn>
                                        <p:tgtEl>
                                          <p:spTgt spid="700"/>
                                        </p:tgtEl>
                                        <p:attrNameLst>
                                          <p:attrName>style.visibility</p:attrName>
                                        </p:attrNameLst>
                                      </p:cBhvr>
                                      <p:to>
                                        <p:strVal val="visible"/>
                                      </p:to>
                                    </p:set>
                                    <p:animEffect transition="in" filter="fade">
                                      <p:cBhvr>
                                        <p:cTn id="120" dur="100"/>
                                        <p:tgtEl>
                                          <p:spTgt spid="700"/>
                                        </p:tgtEl>
                                      </p:cBhvr>
                                    </p:animEffect>
                                  </p:childTnLst>
                                </p:cTn>
                              </p:par>
                            </p:childTnLst>
                          </p:cTn>
                        </p:par>
                        <p:par>
                          <p:cTn id="121" fill="hold">
                            <p:stCondLst>
                              <p:cond delay="3300"/>
                            </p:stCondLst>
                            <p:childTnLst>
                              <p:par>
                                <p:cTn id="122" presetID="10" presetClass="entr" presetSubtype="0" fill="hold" grpId="0" nodeType="afterEffect">
                                  <p:stCondLst>
                                    <p:cond delay="0"/>
                                  </p:stCondLst>
                                  <p:childTnLst>
                                    <p:set>
                                      <p:cBhvr>
                                        <p:cTn id="123" dur="1" fill="hold">
                                          <p:stCondLst>
                                            <p:cond delay="0"/>
                                          </p:stCondLst>
                                        </p:cTn>
                                        <p:tgtEl>
                                          <p:spTgt spid="688"/>
                                        </p:tgtEl>
                                        <p:attrNameLst>
                                          <p:attrName>style.visibility</p:attrName>
                                        </p:attrNameLst>
                                      </p:cBhvr>
                                      <p:to>
                                        <p:strVal val="visible"/>
                                      </p:to>
                                    </p:set>
                                    <p:animEffect transition="in" filter="fade">
                                      <p:cBhvr>
                                        <p:cTn id="124" dur="100"/>
                                        <p:tgtEl>
                                          <p:spTgt spid="688"/>
                                        </p:tgtEl>
                                      </p:cBhvr>
                                    </p:animEffect>
                                  </p:childTnLst>
                                </p:cTn>
                              </p:par>
                            </p:childTnLst>
                          </p:cTn>
                        </p:par>
                        <p:par>
                          <p:cTn id="125" fill="hold">
                            <p:stCondLst>
                              <p:cond delay="3400"/>
                            </p:stCondLst>
                            <p:childTnLst>
                              <p:par>
                                <p:cTn id="126" presetID="10" presetClass="entr" presetSubtype="0" fill="hold" nodeType="afterEffect">
                                  <p:stCondLst>
                                    <p:cond delay="0"/>
                                  </p:stCondLst>
                                  <p:childTnLst>
                                    <p:set>
                                      <p:cBhvr>
                                        <p:cTn id="127" dur="1" fill="hold">
                                          <p:stCondLst>
                                            <p:cond delay="0"/>
                                          </p:stCondLst>
                                        </p:cTn>
                                        <p:tgtEl>
                                          <p:spTgt spid="715"/>
                                        </p:tgtEl>
                                        <p:attrNameLst>
                                          <p:attrName>style.visibility</p:attrName>
                                        </p:attrNameLst>
                                      </p:cBhvr>
                                      <p:to>
                                        <p:strVal val="visible"/>
                                      </p:to>
                                    </p:set>
                                    <p:animEffect transition="in" filter="fade">
                                      <p:cBhvr>
                                        <p:cTn id="128" dur="200"/>
                                        <p:tgtEl>
                                          <p:spTgt spid="715"/>
                                        </p:tgtEl>
                                      </p:cBhvr>
                                    </p:animEffect>
                                  </p:childTnLst>
                                </p:cTn>
                              </p:par>
                            </p:childTnLst>
                          </p:cTn>
                        </p:par>
                        <p:par>
                          <p:cTn id="129" fill="hold">
                            <p:stCondLst>
                              <p:cond delay="3600"/>
                            </p:stCondLst>
                            <p:childTnLst>
                              <p:par>
                                <p:cTn id="130" presetID="10" presetClass="entr" presetSubtype="0" fill="hold" nodeType="afterEffect">
                                  <p:stCondLst>
                                    <p:cond delay="0"/>
                                  </p:stCondLst>
                                  <p:childTnLst>
                                    <p:set>
                                      <p:cBhvr>
                                        <p:cTn id="131" dur="1" fill="hold">
                                          <p:stCondLst>
                                            <p:cond delay="0"/>
                                          </p:stCondLst>
                                        </p:cTn>
                                        <p:tgtEl>
                                          <p:spTgt spid="983"/>
                                        </p:tgtEl>
                                        <p:attrNameLst>
                                          <p:attrName>style.visibility</p:attrName>
                                        </p:attrNameLst>
                                      </p:cBhvr>
                                      <p:to>
                                        <p:strVal val="visible"/>
                                      </p:to>
                                    </p:set>
                                    <p:animEffect transition="in" filter="fade">
                                      <p:cBhvr>
                                        <p:cTn id="132" dur="100"/>
                                        <p:tgtEl>
                                          <p:spTgt spid="983"/>
                                        </p:tgtEl>
                                      </p:cBhvr>
                                    </p:animEffect>
                                  </p:childTnLst>
                                </p:cTn>
                              </p:par>
                            </p:childTnLst>
                          </p:cTn>
                        </p:par>
                        <p:par>
                          <p:cTn id="133" fill="hold">
                            <p:stCondLst>
                              <p:cond delay="3700"/>
                            </p:stCondLst>
                            <p:childTnLst>
                              <p:par>
                                <p:cTn id="134" presetID="10" presetClass="entr" presetSubtype="0" fill="hold" nodeType="afterEffect">
                                  <p:stCondLst>
                                    <p:cond delay="0"/>
                                  </p:stCondLst>
                                  <p:childTnLst>
                                    <p:set>
                                      <p:cBhvr>
                                        <p:cTn id="135" dur="1" fill="hold">
                                          <p:stCondLst>
                                            <p:cond delay="0"/>
                                          </p:stCondLst>
                                        </p:cTn>
                                        <p:tgtEl>
                                          <p:spTgt spid="977"/>
                                        </p:tgtEl>
                                        <p:attrNameLst>
                                          <p:attrName>style.visibility</p:attrName>
                                        </p:attrNameLst>
                                      </p:cBhvr>
                                      <p:to>
                                        <p:strVal val="visible"/>
                                      </p:to>
                                    </p:set>
                                    <p:animEffect transition="in" filter="fade">
                                      <p:cBhvr>
                                        <p:cTn id="136" dur="100"/>
                                        <p:tgtEl>
                                          <p:spTgt spid="977"/>
                                        </p:tgtEl>
                                      </p:cBhvr>
                                    </p:animEffect>
                                  </p:childTnLst>
                                </p:cTn>
                              </p:par>
                            </p:childTnLst>
                          </p:cTn>
                        </p:par>
                        <p:par>
                          <p:cTn id="137" fill="hold">
                            <p:stCondLst>
                              <p:cond delay="3800"/>
                            </p:stCondLst>
                            <p:childTnLst>
                              <p:par>
                                <p:cTn id="138" presetID="10" presetClass="entr" presetSubtype="0" fill="hold" nodeType="afterEffect">
                                  <p:stCondLst>
                                    <p:cond delay="0"/>
                                  </p:stCondLst>
                                  <p:childTnLst>
                                    <p:set>
                                      <p:cBhvr>
                                        <p:cTn id="139" dur="1" fill="hold">
                                          <p:stCondLst>
                                            <p:cond delay="0"/>
                                          </p:stCondLst>
                                        </p:cTn>
                                        <p:tgtEl>
                                          <p:spTgt spid="971"/>
                                        </p:tgtEl>
                                        <p:attrNameLst>
                                          <p:attrName>style.visibility</p:attrName>
                                        </p:attrNameLst>
                                      </p:cBhvr>
                                      <p:to>
                                        <p:strVal val="visible"/>
                                      </p:to>
                                    </p:set>
                                    <p:animEffect transition="in" filter="fade">
                                      <p:cBhvr>
                                        <p:cTn id="140" dur="100"/>
                                        <p:tgtEl>
                                          <p:spTgt spid="971"/>
                                        </p:tgtEl>
                                      </p:cBhvr>
                                    </p:animEffect>
                                  </p:childTnLst>
                                </p:cTn>
                              </p:par>
                            </p:childTnLst>
                          </p:cTn>
                        </p:par>
                        <p:par>
                          <p:cTn id="141" fill="hold">
                            <p:stCondLst>
                              <p:cond delay="3900"/>
                            </p:stCondLst>
                            <p:childTnLst>
                              <p:par>
                                <p:cTn id="142" presetID="10" presetClass="entr" presetSubtype="0" fill="hold" nodeType="afterEffect">
                                  <p:stCondLst>
                                    <p:cond delay="0"/>
                                  </p:stCondLst>
                                  <p:childTnLst>
                                    <p:set>
                                      <p:cBhvr>
                                        <p:cTn id="143" dur="1" fill="hold">
                                          <p:stCondLst>
                                            <p:cond delay="0"/>
                                          </p:stCondLst>
                                        </p:cTn>
                                        <p:tgtEl>
                                          <p:spTgt spid="965"/>
                                        </p:tgtEl>
                                        <p:attrNameLst>
                                          <p:attrName>style.visibility</p:attrName>
                                        </p:attrNameLst>
                                      </p:cBhvr>
                                      <p:to>
                                        <p:strVal val="visible"/>
                                      </p:to>
                                    </p:set>
                                    <p:animEffect transition="in" filter="fade">
                                      <p:cBhvr>
                                        <p:cTn id="144" dur="100"/>
                                        <p:tgtEl>
                                          <p:spTgt spid="965"/>
                                        </p:tgtEl>
                                      </p:cBhvr>
                                    </p:animEffect>
                                  </p:childTnLst>
                                </p:cTn>
                              </p:par>
                            </p:childTnLst>
                          </p:cTn>
                        </p:par>
                        <p:par>
                          <p:cTn id="145" fill="hold">
                            <p:stCondLst>
                              <p:cond delay="4000"/>
                            </p:stCondLst>
                            <p:childTnLst>
                              <p:par>
                                <p:cTn id="146" presetID="10" presetClass="entr" presetSubtype="0" fill="hold" nodeType="afterEffect">
                                  <p:stCondLst>
                                    <p:cond delay="0"/>
                                  </p:stCondLst>
                                  <p:childTnLst>
                                    <p:set>
                                      <p:cBhvr>
                                        <p:cTn id="147" dur="1" fill="hold">
                                          <p:stCondLst>
                                            <p:cond delay="0"/>
                                          </p:stCondLst>
                                        </p:cTn>
                                        <p:tgtEl>
                                          <p:spTgt spid="959"/>
                                        </p:tgtEl>
                                        <p:attrNameLst>
                                          <p:attrName>style.visibility</p:attrName>
                                        </p:attrNameLst>
                                      </p:cBhvr>
                                      <p:to>
                                        <p:strVal val="visible"/>
                                      </p:to>
                                    </p:set>
                                    <p:animEffect transition="in" filter="fade">
                                      <p:cBhvr>
                                        <p:cTn id="148" dur="100"/>
                                        <p:tgtEl>
                                          <p:spTgt spid="959"/>
                                        </p:tgtEl>
                                      </p:cBhvr>
                                    </p:animEffect>
                                  </p:childTnLst>
                                </p:cTn>
                              </p:par>
                            </p:childTnLst>
                          </p:cTn>
                        </p:par>
                        <p:par>
                          <p:cTn id="149" fill="hold">
                            <p:stCondLst>
                              <p:cond delay="4100"/>
                            </p:stCondLst>
                            <p:childTnLst>
                              <p:par>
                                <p:cTn id="150" presetID="10" presetClass="entr" presetSubtype="0" fill="hold" nodeType="afterEffect">
                                  <p:stCondLst>
                                    <p:cond delay="0"/>
                                  </p:stCondLst>
                                  <p:childTnLst>
                                    <p:set>
                                      <p:cBhvr>
                                        <p:cTn id="151" dur="1" fill="hold">
                                          <p:stCondLst>
                                            <p:cond delay="0"/>
                                          </p:stCondLst>
                                        </p:cTn>
                                        <p:tgtEl>
                                          <p:spTgt spid="953"/>
                                        </p:tgtEl>
                                        <p:attrNameLst>
                                          <p:attrName>style.visibility</p:attrName>
                                        </p:attrNameLst>
                                      </p:cBhvr>
                                      <p:to>
                                        <p:strVal val="visible"/>
                                      </p:to>
                                    </p:set>
                                    <p:animEffect transition="in" filter="fade">
                                      <p:cBhvr>
                                        <p:cTn id="152" dur="100"/>
                                        <p:tgtEl>
                                          <p:spTgt spid="953"/>
                                        </p:tgtEl>
                                      </p:cBhvr>
                                    </p:animEffect>
                                  </p:childTnLst>
                                </p:cTn>
                              </p:par>
                            </p:childTnLst>
                          </p:cTn>
                        </p:par>
                        <p:par>
                          <p:cTn id="153" fill="hold">
                            <p:stCondLst>
                              <p:cond delay="4200"/>
                            </p:stCondLst>
                            <p:childTnLst>
                              <p:par>
                                <p:cTn id="154" presetID="10" presetClass="entr" presetSubtype="0" fill="hold" nodeType="afterEffect">
                                  <p:stCondLst>
                                    <p:cond delay="0"/>
                                  </p:stCondLst>
                                  <p:childTnLst>
                                    <p:set>
                                      <p:cBhvr>
                                        <p:cTn id="155" dur="1" fill="hold">
                                          <p:stCondLst>
                                            <p:cond delay="0"/>
                                          </p:stCondLst>
                                        </p:cTn>
                                        <p:tgtEl>
                                          <p:spTgt spid="947"/>
                                        </p:tgtEl>
                                        <p:attrNameLst>
                                          <p:attrName>style.visibility</p:attrName>
                                        </p:attrNameLst>
                                      </p:cBhvr>
                                      <p:to>
                                        <p:strVal val="visible"/>
                                      </p:to>
                                    </p:set>
                                    <p:animEffect transition="in" filter="fade">
                                      <p:cBhvr>
                                        <p:cTn id="156" dur="100"/>
                                        <p:tgtEl>
                                          <p:spTgt spid="947"/>
                                        </p:tgtEl>
                                      </p:cBhvr>
                                    </p:animEffect>
                                  </p:childTnLst>
                                </p:cTn>
                              </p:par>
                            </p:childTnLst>
                          </p:cTn>
                        </p:par>
                        <p:par>
                          <p:cTn id="157" fill="hold">
                            <p:stCondLst>
                              <p:cond delay="4300"/>
                            </p:stCondLst>
                            <p:childTnLst>
                              <p:par>
                                <p:cTn id="158" presetID="10" presetClass="entr" presetSubtype="0" fill="hold" nodeType="afterEffect">
                                  <p:stCondLst>
                                    <p:cond delay="0"/>
                                  </p:stCondLst>
                                  <p:childTnLst>
                                    <p:set>
                                      <p:cBhvr>
                                        <p:cTn id="159" dur="1" fill="hold">
                                          <p:stCondLst>
                                            <p:cond delay="0"/>
                                          </p:stCondLst>
                                        </p:cTn>
                                        <p:tgtEl>
                                          <p:spTgt spid="941"/>
                                        </p:tgtEl>
                                        <p:attrNameLst>
                                          <p:attrName>style.visibility</p:attrName>
                                        </p:attrNameLst>
                                      </p:cBhvr>
                                      <p:to>
                                        <p:strVal val="visible"/>
                                      </p:to>
                                    </p:set>
                                    <p:animEffect transition="in" filter="fade">
                                      <p:cBhvr>
                                        <p:cTn id="160" dur="100"/>
                                        <p:tgtEl>
                                          <p:spTgt spid="941"/>
                                        </p:tgtEl>
                                      </p:cBhvr>
                                    </p:animEffect>
                                  </p:childTnLst>
                                </p:cTn>
                              </p:par>
                            </p:childTnLst>
                          </p:cTn>
                        </p:par>
                        <p:par>
                          <p:cTn id="161" fill="hold">
                            <p:stCondLst>
                              <p:cond delay="4400"/>
                            </p:stCondLst>
                            <p:childTnLst>
                              <p:par>
                                <p:cTn id="162" presetID="10" presetClass="entr" presetSubtype="0" fill="hold" nodeType="afterEffect">
                                  <p:stCondLst>
                                    <p:cond delay="0"/>
                                  </p:stCondLst>
                                  <p:childTnLst>
                                    <p:set>
                                      <p:cBhvr>
                                        <p:cTn id="163" dur="1" fill="hold">
                                          <p:stCondLst>
                                            <p:cond delay="0"/>
                                          </p:stCondLst>
                                        </p:cTn>
                                        <p:tgtEl>
                                          <p:spTgt spid="935"/>
                                        </p:tgtEl>
                                        <p:attrNameLst>
                                          <p:attrName>style.visibility</p:attrName>
                                        </p:attrNameLst>
                                      </p:cBhvr>
                                      <p:to>
                                        <p:strVal val="visible"/>
                                      </p:to>
                                    </p:set>
                                    <p:animEffect transition="in" filter="fade">
                                      <p:cBhvr>
                                        <p:cTn id="164" dur="100"/>
                                        <p:tgtEl>
                                          <p:spTgt spid="935"/>
                                        </p:tgtEl>
                                      </p:cBhvr>
                                    </p:animEffect>
                                  </p:childTnLst>
                                </p:cTn>
                              </p:par>
                            </p:childTnLst>
                          </p:cTn>
                        </p:par>
                        <p:par>
                          <p:cTn id="165" fill="hold">
                            <p:stCondLst>
                              <p:cond delay="4500"/>
                            </p:stCondLst>
                            <p:childTnLst>
                              <p:par>
                                <p:cTn id="166" presetID="10" presetClass="entr" presetSubtype="0" fill="hold" nodeType="afterEffect">
                                  <p:stCondLst>
                                    <p:cond delay="0"/>
                                  </p:stCondLst>
                                  <p:childTnLst>
                                    <p:set>
                                      <p:cBhvr>
                                        <p:cTn id="167" dur="1" fill="hold">
                                          <p:stCondLst>
                                            <p:cond delay="0"/>
                                          </p:stCondLst>
                                        </p:cTn>
                                        <p:tgtEl>
                                          <p:spTgt spid="815"/>
                                        </p:tgtEl>
                                        <p:attrNameLst>
                                          <p:attrName>style.visibility</p:attrName>
                                        </p:attrNameLst>
                                      </p:cBhvr>
                                      <p:to>
                                        <p:strVal val="visible"/>
                                      </p:to>
                                    </p:set>
                                    <p:animEffect transition="in" filter="fade">
                                      <p:cBhvr>
                                        <p:cTn id="168" dur="100"/>
                                        <p:tgtEl>
                                          <p:spTgt spid="815"/>
                                        </p:tgtEl>
                                      </p:cBhvr>
                                    </p:animEffect>
                                  </p:childTnLst>
                                </p:cTn>
                              </p:par>
                            </p:childTnLst>
                          </p:cTn>
                        </p:par>
                        <p:par>
                          <p:cTn id="169" fill="hold">
                            <p:stCondLst>
                              <p:cond delay="4600"/>
                            </p:stCondLst>
                            <p:childTnLst>
                              <p:par>
                                <p:cTn id="170" presetID="10" presetClass="entr" presetSubtype="0" fill="hold" nodeType="afterEffect">
                                  <p:stCondLst>
                                    <p:cond delay="0"/>
                                  </p:stCondLst>
                                  <p:childTnLst>
                                    <p:set>
                                      <p:cBhvr>
                                        <p:cTn id="171" dur="1" fill="hold">
                                          <p:stCondLst>
                                            <p:cond delay="0"/>
                                          </p:stCondLst>
                                        </p:cTn>
                                        <p:tgtEl>
                                          <p:spTgt spid="824"/>
                                        </p:tgtEl>
                                        <p:attrNameLst>
                                          <p:attrName>style.visibility</p:attrName>
                                        </p:attrNameLst>
                                      </p:cBhvr>
                                      <p:to>
                                        <p:strVal val="visible"/>
                                      </p:to>
                                    </p:set>
                                    <p:animEffect transition="in" filter="fade">
                                      <p:cBhvr>
                                        <p:cTn id="172" dur="100"/>
                                        <p:tgtEl>
                                          <p:spTgt spid="824"/>
                                        </p:tgtEl>
                                      </p:cBhvr>
                                    </p:animEffect>
                                  </p:childTnLst>
                                </p:cTn>
                              </p:par>
                            </p:childTnLst>
                          </p:cTn>
                        </p:par>
                        <p:par>
                          <p:cTn id="173" fill="hold">
                            <p:stCondLst>
                              <p:cond delay="4700"/>
                            </p:stCondLst>
                            <p:childTnLst>
                              <p:par>
                                <p:cTn id="174" presetID="10" presetClass="entr" presetSubtype="0" fill="hold" nodeType="afterEffect">
                                  <p:stCondLst>
                                    <p:cond delay="0"/>
                                  </p:stCondLst>
                                  <p:childTnLst>
                                    <p:set>
                                      <p:cBhvr>
                                        <p:cTn id="175" dur="1" fill="hold">
                                          <p:stCondLst>
                                            <p:cond delay="0"/>
                                          </p:stCondLst>
                                        </p:cTn>
                                        <p:tgtEl>
                                          <p:spTgt spid="809"/>
                                        </p:tgtEl>
                                        <p:attrNameLst>
                                          <p:attrName>style.visibility</p:attrName>
                                        </p:attrNameLst>
                                      </p:cBhvr>
                                      <p:to>
                                        <p:strVal val="visible"/>
                                      </p:to>
                                    </p:set>
                                    <p:animEffect transition="in" filter="fade">
                                      <p:cBhvr>
                                        <p:cTn id="176" dur="100"/>
                                        <p:tgtEl>
                                          <p:spTgt spid="809"/>
                                        </p:tgtEl>
                                      </p:cBhvr>
                                    </p:animEffect>
                                  </p:childTnLst>
                                </p:cTn>
                              </p:par>
                            </p:childTnLst>
                          </p:cTn>
                        </p:par>
                        <p:par>
                          <p:cTn id="177" fill="hold">
                            <p:stCondLst>
                              <p:cond delay="4800"/>
                            </p:stCondLst>
                            <p:childTnLst>
                              <p:par>
                                <p:cTn id="178" presetID="10" presetClass="entr" presetSubtype="0" fill="hold" nodeType="afterEffect">
                                  <p:stCondLst>
                                    <p:cond delay="0"/>
                                  </p:stCondLst>
                                  <p:childTnLst>
                                    <p:set>
                                      <p:cBhvr>
                                        <p:cTn id="179" dur="1" fill="hold">
                                          <p:stCondLst>
                                            <p:cond delay="0"/>
                                          </p:stCondLst>
                                        </p:cTn>
                                        <p:tgtEl>
                                          <p:spTgt spid="932"/>
                                        </p:tgtEl>
                                        <p:attrNameLst>
                                          <p:attrName>style.visibility</p:attrName>
                                        </p:attrNameLst>
                                      </p:cBhvr>
                                      <p:to>
                                        <p:strVal val="visible"/>
                                      </p:to>
                                    </p:set>
                                    <p:animEffect transition="in" filter="fade">
                                      <p:cBhvr>
                                        <p:cTn id="180" dur="100"/>
                                        <p:tgtEl>
                                          <p:spTgt spid="932"/>
                                        </p:tgtEl>
                                      </p:cBhvr>
                                    </p:animEffect>
                                  </p:childTnLst>
                                </p:cTn>
                              </p:par>
                            </p:childTnLst>
                          </p:cTn>
                        </p:par>
                        <p:par>
                          <p:cTn id="181" fill="hold">
                            <p:stCondLst>
                              <p:cond delay="4900"/>
                            </p:stCondLst>
                            <p:childTnLst>
                              <p:par>
                                <p:cTn id="182" presetID="10" presetClass="entr" presetSubtype="0" fill="hold" nodeType="afterEffect">
                                  <p:stCondLst>
                                    <p:cond delay="0"/>
                                  </p:stCondLst>
                                  <p:childTnLst>
                                    <p:set>
                                      <p:cBhvr>
                                        <p:cTn id="183" dur="1" fill="hold">
                                          <p:stCondLst>
                                            <p:cond delay="0"/>
                                          </p:stCondLst>
                                        </p:cTn>
                                        <p:tgtEl>
                                          <p:spTgt spid="926"/>
                                        </p:tgtEl>
                                        <p:attrNameLst>
                                          <p:attrName>style.visibility</p:attrName>
                                        </p:attrNameLst>
                                      </p:cBhvr>
                                      <p:to>
                                        <p:strVal val="visible"/>
                                      </p:to>
                                    </p:set>
                                    <p:animEffect transition="in" filter="fade">
                                      <p:cBhvr>
                                        <p:cTn id="184" dur="100"/>
                                        <p:tgtEl>
                                          <p:spTgt spid="926"/>
                                        </p:tgtEl>
                                      </p:cBhvr>
                                    </p:animEffect>
                                  </p:childTnLst>
                                </p:cTn>
                              </p:par>
                            </p:childTnLst>
                          </p:cTn>
                        </p:par>
                        <p:par>
                          <p:cTn id="185" fill="hold">
                            <p:stCondLst>
                              <p:cond delay="5000"/>
                            </p:stCondLst>
                            <p:childTnLst>
                              <p:par>
                                <p:cTn id="186" presetID="10" presetClass="entr" presetSubtype="0" fill="hold" nodeType="afterEffect">
                                  <p:stCondLst>
                                    <p:cond delay="0"/>
                                  </p:stCondLst>
                                  <p:childTnLst>
                                    <p:set>
                                      <p:cBhvr>
                                        <p:cTn id="187" dur="1" fill="hold">
                                          <p:stCondLst>
                                            <p:cond delay="0"/>
                                          </p:stCondLst>
                                        </p:cTn>
                                        <p:tgtEl>
                                          <p:spTgt spid="1208"/>
                                        </p:tgtEl>
                                        <p:attrNameLst>
                                          <p:attrName>style.visibility</p:attrName>
                                        </p:attrNameLst>
                                      </p:cBhvr>
                                      <p:to>
                                        <p:strVal val="visible"/>
                                      </p:to>
                                    </p:set>
                                    <p:animEffect transition="in" filter="fade">
                                      <p:cBhvr>
                                        <p:cTn id="188" dur="100"/>
                                        <p:tgtEl>
                                          <p:spTgt spid="1208"/>
                                        </p:tgtEl>
                                      </p:cBhvr>
                                    </p:animEffect>
                                  </p:childTnLst>
                                </p:cTn>
                              </p:par>
                            </p:childTnLst>
                          </p:cTn>
                        </p:par>
                        <p:par>
                          <p:cTn id="189" fill="hold">
                            <p:stCondLst>
                              <p:cond delay="5100"/>
                            </p:stCondLst>
                            <p:childTnLst>
                              <p:par>
                                <p:cTn id="190" presetID="10" presetClass="entr" presetSubtype="0" fill="hold" nodeType="afterEffect">
                                  <p:stCondLst>
                                    <p:cond delay="0"/>
                                  </p:stCondLst>
                                  <p:childTnLst>
                                    <p:set>
                                      <p:cBhvr>
                                        <p:cTn id="191" dur="1" fill="hold">
                                          <p:stCondLst>
                                            <p:cond delay="0"/>
                                          </p:stCondLst>
                                        </p:cTn>
                                        <p:tgtEl>
                                          <p:spTgt spid="923"/>
                                        </p:tgtEl>
                                        <p:attrNameLst>
                                          <p:attrName>style.visibility</p:attrName>
                                        </p:attrNameLst>
                                      </p:cBhvr>
                                      <p:to>
                                        <p:strVal val="visible"/>
                                      </p:to>
                                    </p:set>
                                    <p:animEffect transition="in" filter="fade">
                                      <p:cBhvr>
                                        <p:cTn id="192" dur="100"/>
                                        <p:tgtEl>
                                          <p:spTgt spid="923"/>
                                        </p:tgtEl>
                                      </p:cBhvr>
                                    </p:animEffect>
                                  </p:childTnLst>
                                </p:cTn>
                              </p:par>
                            </p:childTnLst>
                          </p:cTn>
                        </p:par>
                        <p:par>
                          <p:cTn id="193" fill="hold">
                            <p:stCondLst>
                              <p:cond delay="5200"/>
                            </p:stCondLst>
                            <p:childTnLst>
                              <p:par>
                                <p:cTn id="194" presetID="10" presetClass="entr" presetSubtype="0" fill="hold" nodeType="afterEffect">
                                  <p:stCondLst>
                                    <p:cond delay="0"/>
                                  </p:stCondLst>
                                  <p:childTnLst>
                                    <p:set>
                                      <p:cBhvr>
                                        <p:cTn id="195" dur="1" fill="hold">
                                          <p:stCondLst>
                                            <p:cond delay="0"/>
                                          </p:stCondLst>
                                        </p:cTn>
                                        <p:tgtEl>
                                          <p:spTgt spid="827"/>
                                        </p:tgtEl>
                                        <p:attrNameLst>
                                          <p:attrName>style.visibility</p:attrName>
                                        </p:attrNameLst>
                                      </p:cBhvr>
                                      <p:to>
                                        <p:strVal val="visible"/>
                                      </p:to>
                                    </p:set>
                                    <p:animEffect transition="in" filter="fade">
                                      <p:cBhvr>
                                        <p:cTn id="196" dur="100"/>
                                        <p:tgtEl>
                                          <p:spTgt spid="827"/>
                                        </p:tgtEl>
                                      </p:cBhvr>
                                    </p:animEffect>
                                  </p:childTnLst>
                                </p:cTn>
                              </p:par>
                            </p:childTnLst>
                          </p:cTn>
                        </p:par>
                        <p:par>
                          <p:cTn id="197" fill="hold">
                            <p:stCondLst>
                              <p:cond delay="5300"/>
                            </p:stCondLst>
                            <p:childTnLst>
                              <p:par>
                                <p:cTn id="198" presetID="10" presetClass="entr" presetSubtype="0" fill="hold" nodeType="afterEffect">
                                  <p:stCondLst>
                                    <p:cond delay="0"/>
                                  </p:stCondLst>
                                  <p:childTnLst>
                                    <p:set>
                                      <p:cBhvr>
                                        <p:cTn id="199" dur="1" fill="hold">
                                          <p:stCondLst>
                                            <p:cond delay="0"/>
                                          </p:stCondLst>
                                        </p:cTn>
                                        <p:tgtEl>
                                          <p:spTgt spid="842"/>
                                        </p:tgtEl>
                                        <p:attrNameLst>
                                          <p:attrName>style.visibility</p:attrName>
                                        </p:attrNameLst>
                                      </p:cBhvr>
                                      <p:to>
                                        <p:strVal val="visible"/>
                                      </p:to>
                                    </p:set>
                                    <p:animEffect transition="in" filter="fade">
                                      <p:cBhvr>
                                        <p:cTn id="200" dur="100"/>
                                        <p:tgtEl>
                                          <p:spTgt spid="842"/>
                                        </p:tgtEl>
                                      </p:cBhvr>
                                    </p:animEffect>
                                  </p:childTnLst>
                                </p:cTn>
                              </p:par>
                            </p:childTnLst>
                          </p:cTn>
                        </p:par>
                        <p:par>
                          <p:cTn id="201" fill="hold">
                            <p:stCondLst>
                              <p:cond delay="5400"/>
                            </p:stCondLst>
                            <p:childTnLst>
                              <p:par>
                                <p:cTn id="202" presetID="10" presetClass="entr" presetSubtype="0" fill="hold" nodeType="afterEffect">
                                  <p:stCondLst>
                                    <p:cond delay="0"/>
                                  </p:stCondLst>
                                  <p:childTnLst>
                                    <p:set>
                                      <p:cBhvr>
                                        <p:cTn id="203" dur="1" fill="hold">
                                          <p:stCondLst>
                                            <p:cond delay="0"/>
                                          </p:stCondLst>
                                        </p:cTn>
                                        <p:tgtEl>
                                          <p:spTgt spid="848"/>
                                        </p:tgtEl>
                                        <p:attrNameLst>
                                          <p:attrName>style.visibility</p:attrName>
                                        </p:attrNameLst>
                                      </p:cBhvr>
                                      <p:to>
                                        <p:strVal val="visible"/>
                                      </p:to>
                                    </p:set>
                                    <p:animEffect transition="in" filter="fade">
                                      <p:cBhvr>
                                        <p:cTn id="204" dur="100"/>
                                        <p:tgtEl>
                                          <p:spTgt spid="848"/>
                                        </p:tgtEl>
                                      </p:cBhvr>
                                    </p:animEffect>
                                  </p:childTnLst>
                                </p:cTn>
                              </p:par>
                            </p:childTnLst>
                          </p:cTn>
                        </p:par>
                        <p:par>
                          <p:cTn id="205" fill="hold">
                            <p:stCondLst>
                              <p:cond delay="5500"/>
                            </p:stCondLst>
                            <p:childTnLst>
                              <p:par>
                                <p:cTn id="206" presetID="10" presetClass="entr" presetSubtype="0" fill="hold" nodeType="afterEffect">
                                  <p:stCondLst>
                                    <p:cond delay="0"/>
                                  </p:stCondLst>
                                  <p:childTnLst>
                                    <p:set>
                                      <p:cBhvr>
                                        <p:cTn id="207" dur="1" fill="hold">
                                          <p:stCondLst>
                                            <p:cond delay="0"/>
                                          </p:stCondLst>
                                        </p:cTn>
                                        <p:tgtEl>
                                          <p:spTgt spid="830"/>
                                        </p:tgtEl>
                                        <p:attrNameLst>
                                          <p:attrName>style.visibility</p:attrName>
                                        </p:attrNameLst>
                                      </p:cBhvr>
                                      <p:to>
                                        <p:strVal val="visible"/>
                                      </p:to>
                                    </p:set>
                                    <p:animEffect transition="in" filter="fade">
                                      <p:cBhvr>
                                        <p:cTn id="208" dur="100"/>
                                        <p:tgtEl>
                                          <p:spTgt spid="830"/>
                                        </p:tgtEl>
                                      </p:cBhvr>
                                    </p:animEffect>
                                  </p:childTnLst>
                                </p:cTn>
                              </p:par>
                            </p:childTnLst>
                          </p:cTn>
                        </p:par>
                        <p:par>
                          <p:cTn id="209" fill="hold">
                            <p:stCondLst>
                              <p:cond delay="5600"/>
                            </p:stCondLst>
                            <p:childTnLst>
                              <p:par>
                                <p:cTn id="210" presetID="10" presetClass="entr" presetSubtype="0" fill="hold" nodeType="afterEffect">
                                  <p:stCondLst>
                                    <p:cond delay="0"/>
                                  </p:stCondLst>
                                  <p:childTnLst>
                                    <p:set>
                                      <p:cBhvr>
                                        <p:cTn id="211" dur="1" fill="hold">
                                          <p:stCondLst>
                                            <p:cond delay="0"/>
                                          </p:stCondLst>
                                        </p:cTn>
                                        <p:tgtEl>
                                          <p:spTgt spid="845"/>
                                        </p:tgtEl>
                                        <p:attrNameLst>
                                          <p:attrName>style.visibility</p:attrName>
                                        </p:attrNameLst>
                                      </p:cBhvr>
                                      <p:to>
                                        <p:strVal val="visible"/>
                                      </p:to>
                                    </p:set>
                                    <p:animEffect transition="in" filter="fade">
                                      <p:cBhvr>
                                        <p:cTn id="212" dur="100"/>
                                        <p:tgtEl>
                                          <p:spTgt spid="845"/>
                                        </p:tgtEl>
                                      </p:cBhvr>
                                    </p:animEffect>
                                  </p:childTnLst>
                                </p:cTn>
                              </p:par>
                            </p:childTnLst>
                          </p:cTn>
                        </p:par>
                        <p:par>
                          <p:cTn id="213" fill="hold">
                            <p:stCondLst>
                              <p:cond delay="5700"/>
                            </p:stCondLst>
                            <p:childTnLst>
                              <p:par>
                                <p:cTn id="214" presetID="10" presetClass="entr" presetSubtype="0" fill="hold" nodeType="afterEffect">
                                  <p:stCondLst>
                                    <p:cond delay="0"/>
                                  </p:stCondLst>
                                  <p:childTnLst>
                                    <p:set>
                                      <p:cBhvr>
                                        <p:cTn id="215" dur="1" fill="hold">
                                          <p:stCondLst>
                                            <p:cond delay="0"/>
                                          </p:stCondLst>
                                        </p:cTn>
                                        <p:tgtEl>
                                          <p:spTgt spid="833"/>
                                        </p:tgtEl>
                                        <p:attrNameLst>
                                          <p:attrName>style.visibility</p:attrName>
                                        </p:attrNameLst>
                                      </p:cBhvr>
                                      <p:to>
                                        <p:strVal val="visible"/>
                                      </p:to>
                                    </p:set>
                                    <p:animEffect transition="in" filter="fade">
                                      <p:cBhvr>
                                        <p:cTn id="216" dur="100"/>
                                        <p:tgtEl>
                                          <p:spTgt spid="833"/>
                                        </p:tgtEl>
                                      </p:cBhvr>
                                    </p:animEffect>
                                  </p:childTnLst>
                                </p:cTn>
                              </p:par>
                            </p:childTnLst>
                          </p:cTn>
                        </p:par>
                        <p:par>
                          <p:cTn id="217" fill="hold">
                            <p:stCondLst>
                              <p:cond delay="5800"/>
                            </p:stCondLst>
                            <p:childTnLst>
                              <p:par>
                                <p:cTn id="218" presetID="10" presetClass="entr" presetSubtype="0" fill="hold" nodeType="afterEffect">
                                  <p:stCondLst>
                                    <p:cond delay="0"/>
                                  </p:stCondLst>
                                  <p:childTnLst>
                                    <p:set>
                                      <p:cBhvr>
                                        <p:cTn id="219" dur="1" fill="hold">
                                          <p:stCondLst>
                                            <p:cond delay="0"/>
                                          </p:stCondLst>
                                        </p:cTn>
                                        <p:tgtEl>
                                          <p:spTgt spid="836"/>
                                        </p:tgtEl>
                                        <p:attrNameLst>
                                          <p:attrName>style.visibility</p:attrName>
                                        </p:attrNameLst>
                                      </p:cBhvr>
                                      <p:to>
                                        <p:strVal val="visible"/>
                                      </p:to>
                                    </p:set>
                                    <p:animEffect transition="in" filter="fade">
                                      <p:cBhvr>
                                        <p:cTn id="220" dur="100"/>
                                        <p:tgtEl>
                                          <p:spTgt spid="836"/>
                                        </p:tgtEl>
                                      </p:cBhvr>
                                    </p:animEffect>
                                  </p:childTnLst>
                                </p:cTn>
                              </p:par>
                            </p:childTnLst>
                          </p:cTn>
                        </p:par>
                        <p:par>
                          <p:cTn id="221" fill="hold">
                            <p:stCondLst>
                              <p:cond delay="5900"/>
                            </p:stCondLst>
                            <p:childTnLst>
                              <p:par>
                                <p:cTn id="222" presetID="10" presetClass="entr" presetSubtype="0" fill="hold" nodeType="afterEffect">
                                  <p:stCondLst>
                                    <p:cond delay="0"/>
                                  </p:stCondLst>
                                  <p:childTnLst>
                                    <p:set>
                                      <p:cBhvr>
                                        <p:cTn id="223" dur="1" fill="hold">
                                          <p:stCondLst>
                                            <p:cond delay="0"/>
                                          </p:stCondLst>
                                        </p:cTn>
                                        <p:tgtEl>
                                          <p:spTgt spid="839"/>
                                        </p:tgtEl>
                                        <p:attrNameLst>
                                          <p:attrName>style.visibility</p:attrName>
                                        </p:attrNameLst>
                                      </p:cBhvr>
                                      <p:to>
                                        <p:strVal val="visible"/>
                                      </p:to>
                                    </p:set>
                                    <p:animEffect transition="in" filter="fade">
                                      <p:cBhvr>
                                        <p:cTn id="224" dur="100"/>
                                        <p:tgtEl>
                                          <p:spTgt spid="839"/>
                                        </p:tgtEl>
                                      </p:cBhvr>
                                    </p:animEffect>
                                  </p:childTnLst>
                                </p:cTn>
                              </p:par>
                            </p:childTnLst>
                          </p:cTn>
                        </p:par>
                        <p:par>
                          <p:cTn id="225" fill="hold">
                            <p:stCondLst>
                              <p:cond delay="6000"/>
                            </p:stCondLst>
                            <p:childTnLst>
                              <p:par>
                                <p:cTn id="226" presetID="10" presetClass="entr" presetSubtype="0" fill="hold" nodeType="afterEffect">
                                  <p:stCondLst>
                                    <p:cond delay="0"/>
                                  </p:stCondLst>
                                  <p:childTnLst>
                                    <p:set>
                                      <p:cBhvr>
                                        <p:cTn id="227" dur="1" fill="hold">
                                          <p:stCondLst>
                                            <p:cond delay="0"/>
                                          </p:stCondLst>
                                        </p:cTn>
                                        <p:tgtEl>
                                          <p:spTgt spid="857"/>
                                        </p:tgtEl>
                                        <p:attrNameLst>
                                          <p:attrName>style.visibility</p:attrName>
                                        </p:attrNameLst>
                                      </p:cBhvr>
                                      <p:to>
                                        <p:strVal val="visible"/>
                                      </p:to>
                                    </p:set>
                                    <p:animEffect transition="in" filter="fade">
                                      <p:cBhvr>
                                        <p:cTn id="228" dur="100"/>
                                        <p:tgtEl>
                                          <p:spTgt spid="857"/>
                                        </p:tgtEl>
                                      </p:cBhvr>
                                    </p:animEffect>
                                  </p:childTnLst>
                                </p:cTn>
                              </p:par>
                            </p:childTnLst>
                          </p:cTn>
                        </p:par>
                        <p:par>
                          <p:cTn id="229" fill="hold">
                            <p:stCondLst>
                              <p:cond delay="6100"/>
                            </p:stCondLst>
                            <p:childTnLst>
                              <p:par>
                                <p:cTn id="230" presetID="10" presetClass="entr" presetSubtype="0" fill="hold" nodeType="afterEffect">
                                  <p:stCondLst>
                                    <p:cond delay="0"/>
                                  </p:stCondLst>
                                  <p:childTnLst>
                                    <p:set>
                                      <p:cBhvr>
                                        <p:cTn id="231" dur="1" fill="hold">
                                          <p:stCondLst>
                                            <p:cond delay="0"/>
                                          </p:stCondLst>
                                        </p:cTn>
                                        <p:tgtEl>
                                          <p:spTgt spid="854"/>
                                        </p:tgtEl>
                                        <p:attrNameLst>
                                          <p:attrName>style.visibility</p:attrName>
                                        </p:attrNameLst>
                                      </p:cBhvr>
                                      <p:to>
                                        <p:strVal val="visible"/>
                                      </p:to>
                                    </p:set>
                                    <p:animEffect transition="in" filter="fade">
                                      <p:cBhvr>
                                        <p:cTn id="232" dur="100"/>
                                        <p:tgtEl>
                                          <p:spTgt spid="854"/>
                                        </p:tgtEl>
                                      </p:cBhvr>
                                    </p:animEffect>
                                  </p:childTnLst>
                                </p:cTn>
                              </p:par>
                            </p:childTnLst>
                          </p:cTn>
                        </p:par>
                        <p:par>
                          <p:cTn id="233" fill="hold">
                            <p:stCondLst>
                              <p:cond delay="6200"/>
                            </p:stCondLst>
                            <p:childTnLst>
                              <p:par>
                                <p:cTn id="234" presetID="10" presetClass="entr" presetSubtype="0" fill="hold" nodeType="afterEffect">
                                  <p:stCondLst>
                                    <p:cond delay="0"/>
                                  </p:stCondLst>
                                  <p:childTnLst>
                                    <p:set>
                                      <p:cBhvr>
                                        <p:cTn id="235" dur="1" fill="hold">
                                          <p:stCondLst>
                                            <p:cond delay="0"/>
                                          </p:stCondLst>
                                        </p:cTn>
                                        <p:tgtEl>
                                          <p:spTgt spid="851"/>
                                        </p:tgtEl>
                                        <p:attrNameLst>
                                          <p:attrName>style.visibility</p:attrName>
                                        </p:attrNameLst>
                                      </p:cBhvr>
                                      <p:to>
                                        <p:strVal val="visible"/>
                                      </p:to>
                                    </p:set>
                                    <p:animEffect transition="in" filter="fade">
                                      <p:cBhvr>
                                        <p:cTn id="236" dur="100"/>
                                        <p:tgtEl>
                                          <p:spTgt spid="851"/>
                                        </p:tgtEl>
                                      </p:cBhvr>
                                    </p:animEffect>
                                  </p:childTnLst>
                                </p:cTn>
                              </p:par>
                            </p:childTnLst>
                          </p:cTn>
                        </p:par>
                        <p:par>
                          <p:cTn id="237" fill="hold">
                            <p:stCondLst>
                              <p:cond delay="6300"/>
                            </p:stCondLst>
                            <p:childTnLst>
                              <p:par>
                                <p:cTn id="238" presetID="10" presetClass="entr" presetSubtype="0" fill="hold" nodeType="afterEffect">
                                  <p:stCondLst>
                                    <p:cond delay="0"/>
                                  </p:stCondLst>
                                  <p:childTnLst>
                                    <p:set>
                                      <p:cBhvr>
                                        <p:cTn id="239" dur="1" fill="hold">
                                          <p:stCondLst>
                                            <p:cond delay="0"/>
                                          </p:stCondLst>
                                        </p:cTn>
                                        <p:tgtEl>
                                          <p:spTgt spid="866"/>
                                        </p:tgtEl>
                                        <p:attrNameLst>
                                          <p:attrName>style.visibility</p:attrName>
                                        </p:attrNameLst>
                                      </p:cBhvr>
                                      <p:to>
                                        <p:strVal val="visible"/>
                                      </p:to>
                                    </p:set>
                                    <p:animEffect transition="in" filter="fade">
                                      <p:cBhvr>
                                        <p:cTn id="240" dur="100"/>
                                        <p:tgtEl>
                                          <p:spTgt spid="866"/>
                                        </p:tgtEl>
                                      </p:cBhvr>
                                    </p:animEffect>
                                  </p:childTnLst>
                                </p:cTn>
                              </p:par>
                            </p:childTnLst>
                          </p:cTn>
                        </p:par>
                        <p:par>
                          <p:cTn id="241" fill="hold">
                            <p:stCondLst>
                              <p:cond delay="6400"/>
                            </p:stCondLst>
                            <p:childTnLst>
                              <p:par>
                                <p:cTn id="242" presetID="10" presetClass="entr" presetSubtype="0" fill="hold" nodeType="afterEffect">
                                  <p:stCondLst>
                                    <p:cond delay="0"/>
                                  </p:stCondLst>
                                  <p:childTnLst>
                                    <p:set>
                                      <p:cBhvr>
                                        <p:cTn id="243" dur="1" fill="hold">
                                          <p:stCondLst>
                                            <p:cond delay="0"/>
                                          </p:stCondLst>
                                        </p:cTn>
                                        <p:tgtEl>
                                          <p:spTgt spid="863"/>
                                        </p:tgtEl>
                                        <p:attrNameLst>
                                          <p:attrName>style.visibility</p:attrName>
                                        </p:attrNameLst>
                                      </p:cBhvr>
                                      <p:to>
                                        <p:strVal val="visible"/>
                                      </p:to>
                                    </p:set>
                                    <p:animEffect transition="in" filter="fade">
                                      <p:cBhvr>
                                        <p:cTn id="244" dur="100"/>
                                        <p:tgtEl>
                                          <p:spTgt spid="863"/>
                                        </p:tgtEl>
                                      </p:cBhvr>
                                    </p:animEffect>
                                  </p:childTnLst>
                                </p:cTn>
                              </p:par>
                            </p:childTnLst>
                          </p:cTn>
                        </p:par>
                        <p:par>
                          <p:cTn id="245" fill="hold">
                            <p:stCondLst>
                              <p:cond delay="6500"/>
                            </p:stCondLst>
                            <p:childTnLst>
                              <p:par>
                                <p:cTn id="246" presetID="10" presetClass="entr" presetSubtype="0" fill="hold" nodeType="afterEffect">
                                  <p:stCondLst>
                                    <p:cond delay="0"/>
                                  </p:stCondLst>
                                  <p:childTnLst>
                                    <p:set>
                                      <p:cBhvr>
                                        <p:cTn id="247" dur="1" fill="hold">
                                          <p:stCondLst>
                                            <p:cond delay="0"/>
                                          </p:stCondLst>
                                        </p:cTn>
                                        <p:tgtEl>
                                          <p:spTgt spid="860"/>
                                        </p:tgtEl>
                                        <p:attrNameLst>
                                          <p:attrName>style.visibility</p:attrName>
                                        </p:attrNameLst>
                                      </p:cBhvr>
                                      <p:to>
                                        <p:strVal val="visible"/>
                                      </p:to>
                                    </p:set>
                                    <p:animEffect transition="in" filter="fade">
                                      <p:cBhvr>
                                        <p:cTn id="248" dur="100"/>
                                        <p:tgtEl>
                                          <p:spTgt spid="860"/>
                                        </p:tgtEl>
                                      </p:cBhvr>
                                    </p:animEffect>
                                  </p:childTnLst>
                                </p:cTn>
                              </p:par>
                            </p:childTnLst>
                          </p:cTn>
                        </p:par>
                        <p:par>
                          <p:cTn id="249" fill="hold">
                            <p:stCondLst>
                              <p:cond delay="6600"/>
                            </p:stCondLst>
                            <p:childTnLst>
                              <p:par>
                                <p:cTn id="250" presetID="10" presetClass="entr" presetSubtype="0" fill="hold" nodeType="afterEffect">
                                  <p:stCondLst>
                                    <p:cond delay="0"/>
                                  </p:stCondLst>
                                  <p:childTnLst>
                                    <p:set>
                                      <p:cBhvr>
                                        <p:cTn id="251" dur="1" fill="hold">
                                          <p:stCondLst>
                                            <p:cond delay="0"/>
                                          </p:stCondLst>
                                        </p:cTn>
                                        <p:tgtEl>
                                          <p:spTgt spid="875"/>
                                        </p:tgtEl>
                                        <p:attrNameLst>
                                          <p:attrName>style.visibility</p:attrName>
                                        </p:attrNameLst>
                                      </p:cBhvr>
                                      <p:to>
                                        <p:strVal val="visible"/>
                                      </p:to>
                                    </p:set>
                                    <p:animEffect transition="in" filter="fade">
                                      <p:cBhvr>
                                        <p:cTn id="252" dur="100"/>
                                        <p:tgtEl>
                                          <p:spTgt spid="875"/>
                                        </p:tgtEl>
                                      </p:cBhvr>
                                    </p:animEffect>
                                  </p:childTnLst>
                                </p:cTn>
                              </p:par>
                            </p:childTnLst>
                          </p:cTn>
                        </p:par>
                        <p:par>
                          <p:cTn id="253" fill="hold">
                            <p:stCondLst>
                              <p:cond delay="6700"/>
                            </p:stCondLst>
                            <p:childTnLst>
                              <p:par>
                                <p:cTn id="254" presetID="10" presetClass="entr" presetSubtype="0" fill="hold" nodeType="afterEffect">
                                  <p:stCondLst>
                                    <p:cond delay="0"/>
                                  </p:stCondLst>
                                  <p:childTnLst>
                                    <p:set>
                                      <p:cBhvr>
                                        <p:cTn id="255" dur="1" fill="hold">
                                          <p:stCondLst>
                                            <p:cond delay="0"/>
                                          </p:stCondLst>
                                        </p:cTn>
                                        <p:tgtEl>
                                          <p:spTgt spid="872"/>
                                        </p:tgtEl>
                                        <p:attrNameLst>
                                          <p:attrName>style.visibility</p:attrName>
                                        </p:attrNameLst>
                                      </p:cBhvr>
                                      <p:to>
                                        <p:strVal val="visible"/>
                                      </p:to>
                                    </p:set>
                                    <p:animEffect transition="in" filter="fade">
                                      <p:cBhvr>
                                        <p:cTn id="256" dur="100"/>
                                        <p:tgtEl>
                                          <p:spTgt spid="872"/>
                                        </p:tgtEl>
                                      </p:cBhvr>
                                    </p:animEffect>
                                  </p:childTnLst>
                                </p:cTn>
                              </p:par>
                            </p:childTnLst>
                          </p:cTn>
                        </p:par>
                        <p:par>
                          <p:cTn id="257" fill="hold">
                            <p:stCondLst>
                              <p:cond delay="6800"/>
                            </p:stCondLst>
                            <p:childTnLst>
                              <p:par>
                                <p:cTn id="258" presetID="10" presetClass="entr" presetSubtype="0" fill="hold" nodeType="afterEffect">
                                  <p:stCondLst>
                                    <p:cond delay="0"/>
                                  </p:stCondLst>
                                  <p:childTnLst>
                                    <p:set>
                                      <p:cBhvr>
                                        <p:cTn id="259" dur="1" fill="hold">
                                          <p:stCondLst>
                                            <p:cond delay="0"/>
                                          </p:stCondLst>
                                        </p:cTn>
                                        <p:tgtEl>
                                          <p:spTgt spid="869"/>
                                        </p:tgtEl>
                                        <p:attrNameLst>
                                          <p:attrName>style.visibility</p:attrName>
                                        </p:attrNameLst>
                                      </p:cBhvr>
                                      <p:to>
                                        <p:strVal val="visible"/>
                                      </p:to>
                                    </p:set>
                                    <p:animEffect transition="in" filter="fade">
                                      <p:cBhvr>
                                        <p:cTn id="260" dur="100"/>
                                        <p:tgtEl>
                                          <p:spTgt spid="869"/>
                                        </p:tgtEl>
                                      </p:cBhvr>
                                    </p:animEffect>
                                  </p:childTnLst>
                                </p:cTn>
                              </p:par>
                            </p:childTnLst>
                          </p:cTn>
                        </p:par>
                        <p:par>
                          <p:cTn id="261" fill="hold">
                            <p:stCondLst>
                              <p:cond delay="6900"/>
                            </p:stCondLst>
                            <p:childTnLst>
                              <p:par>
                                <p:cTn id="262" presetID="10" presetClass="entr" presetSubtype="0" fill="hold" nodeType="afterEffect">
                                  <p:stCondLst>
                                    <p:cond delay="0"/>
                                  </p:stCondLst>
                                  <p:childTnLst>
                                    <p:set>
                                      <p:cBhvr>
                                        <p:cTn id="263" dur="1" fill="hold">
                                          <p:stCondLst>
                                            <p:cond delay="0"/>
                                          </p:stCondLst>
                                        </p:cTn>
                                        <p:tgtEl>
                                          <p:spTgt spid="881"/>
                                        </p:tgtEl>
                                        <p:attrNameLst>
                                          <p:attrName>style.visibility</p:attrName>
                                        </p:attrNameLst>
                                      </p:cBhvr>
                                      <p:to>
                                        <p:strVal val="visible"/>
                                      </p:to>
                                    </p:set>
                                    <p:animEffect transition="in" filter="fade">
                                      <p:cBhvr>
                                        <p:cTn id="264" dur="100"/>
                                        <p:tgtEl>
                                          <p:spTgt spid="881"/>
                                        </p:tgtEl>
                                      </p:cBhvr>
                                    </p:animEffect>
                                  </p:childTnLst>
                                </p:cTn>
                              </p:par>
                            </p:childTnLst>
                          </p:cTn>
                        </p:par>
                        <p:par>
                          <p:cTn id="265" fill="hold">
                            <p:stCondLst>
                              <p:cond delay="7000"/>
                            </p:stCondLst>
                            <p:childTnLst>
                              <p:par>
                                <p:cTn id="266" presetID="10" presetClass="entr" presetSubtype="0" fill="hold" nodeType="afterEffect">
                                  <p:stCondLst>
                                    <p:cond delay="0"/>
                                  </p:stCondLst>
                                  <p:childTnLst>
                                    <p:set>
                                      <p:cBhvr>
                                        <p:cTn id="267" dur="1" fill="hold">
                                          <p:stCondLst>
                                            <p:cond delay="0"/>
                                          </p:stCondLst>
                                        </p:cTn>
                                        <p:tgtEl>
                                          <p:spTgt spid="878"/>
                                        </p:tgtEl>
                                        <p:attrNameLst>
                                          <p:attrName>style.visibility</p:attrName>
                                        </p:attrNameLst>
                                      </p:cBhvr>
                                      <p:to>
                                        <p:strVal val="visible"/>
                                      </p:to>
                                    </p:set>
                                    <p:animEffect transition="in" filter="fade">
                                      <p:cBhvr>
                                        <p:cTn id="268" dur="100"/>
                                        <p:tgtEl>
                                          <p:spTgt spid="878"/>
                                        </p:tgtEl>
                                      </p:cBhvr>
                                    </p:animEffect>
                                  </p:childTnLst>
                                </p:cTn>
                              </p:par>
                            </p:childTnLst>
                          </p:cTn>
                        </p:par>
                        <p:par>
                          <p:cTn id="269" fill="hold">
                            <p:stCondLst>
                              <p:cond delay="7100"/>
                            </p:stCondLst>
                            <p:childTnLst>
                              <p:par>
                                <p:cTn id="270" presetID="10" presetClass="entr" presetSubtype="0" fill="hold" nodeType="afterEffect">
                                  <p:stCondLst>
                                    <p:cond delay="0"/>
                                  </p:stCondLst>
                                  <p:childTnLst>
                                    <p:set>
                                      <p:cBhvr>
                                        <p:cTn id="271" dur="1" fill="hold">
                                          <p:stCondLst>
                                            <p:cond delay="0"/>
                                          </p:stCondLst>
                                        </p:cTn>
                                        <p:tgtEl>
                                          <p:spTgt spid="884"/>
                                        </p:tgtEl>
                                        <p:attrNameLst>
                                          <p:attrName>style.visibility</p:attrName>
                                        </p:attrNameLst>
                                      </p:cBhvr>
                                      <p:to>
                                        <p:strVal val="visible"/>
                                      </p:to>
                                    </p:set>
                                    <p:animEffect transition="in" filter="fade">
                                      <p:cBhvr>
                                        <p:cTn id="272" dur="100"/>
                                        <p:tgtEl>
                                          <p:spTgt spid="884"/>
                                        </p:tgtEl>
                                      </p:cBhvr>
                                    </p:animEffect>
                                  </p:childTnLst>
                                </p:cTn>
                              </p:par>
                            </p:childTnLst>
                          </p:cTn>
                        </p:par>
                        <p:par>
                          <p:cTn id="273" fill="hold">
                            <p:stCondLst>
                              <p:cond delay="7200"/>
                            </p:stCondLst>
                            <p:childTnLst>
                              <p:par>
                                <p:cTn id="274" presetID="10" presetClass="entr" presetSubtype="0" fill="hold" nodeType="afterEffect">
                                  <p:stCondLst>
                                    <p:cond delay="0"/>
                                  </p:stCondLst>
                                  <p:childTnLst>
                                    <p:set>
                                      <p:cBhvr>
                                        <p:cTn id="275" dur="1" fill="hold">
                                          <p:stCondLst>
                                            <p:cond delay="0"/>
                                          </p:stCondLst>
                                        </p:cTn>
                                        <p:tgtEl>
                                          <p:spTgt spid="887"/>
                                        </p:tgtEl>
                                        <p:attrNameLst>
                                          <p:attrName>style.visibility</p:attrName>
                                        </p:attrNameLst>
                                      </p:cBhvr>
                                      <p:to>
                                        <p:strVal val="visible"/>
                                      </p:to>
                                    </p:set>
                                    <p:animEffect transition="in" filter="fade">
                                      <p:cBhvr>
                                        <p:cTn id="276" dur="100"/>
                                        <p:tgtEl>
                                          <p:spTgt spid="887"/>
                                        </p:tgtEl>
                                      </p:cBhvr>
                                    </p:animEffect>
                                  </p:childTnLst>
                                </p:cTn>
                              </p:par>
                            </p:childTnLst>
                          </p:cTn>
                        </p:par>
                        <p:par>
                          <p:cTn id="277" fill="hold">
                            <p:stCondLst>
                              <p:cond delay="7300"/>
                            </p:stCondLst>
                            <p:childTnLst>
                              <p:par>
                                <p:cTn id="278" presetID="10" presetClass="entr" presetSubtype="0" fill="hold" nodeType="afterEffect">
                                  <p:stCondLst>
                                    <p:cond delay="0"/>
                                  </p:stCondLst>
                                  <p:childTnLst>
                                    <p:set>
                                      <p:cBhvr>
                                        <p:cTn id="279" dur="1" fill="hold">
                                          <p:stCondLst>
                                            <p:cond delay="0"/>
                                          </p:stCondLst>
                                        </p:cTn>
                                        <p:tgtEl>
                                          <p:spTgt spid="890"/>
                                        </p:tgtEl>
                                        <p:attrNameLst>
                                          <p:attrName>style.visibility</p:attrName>
                                        </p:attrNameLst>
                                      </p:cBhvr>
                                      <p:to>
                                        <p:strVal val="visible"/>
                                      </p:to>
                                    </p:set>
                                    <p:animEffect transition="in" filter="fade">
                                      <p:cBhvr>
                                        <p:cTn id="280" dur="100"/>
                                        <p:tgtEl>
                                          <p:spTgt spid="890"/>
                                        </p:tgtEl>
                                      </p:cBhvr>
                                    </p:animEffect>
                                  </p:childTnLst>
                                </p:cTn>
                              </p:par>
                            </p:childTnLst>
                          </p:cTn>
                        </p:par>
                        <p:par>
                          <p:cTn id="281" fill="hold">
                            <p:stCondLst>
                              <p:cond delay="7400"/>
                            </p:stCondLst>
                            <p:childTnLst>
                              <p:par>
                                <p:cTn id="282" presetID="10" presetClass="entr" presetSubtype="0" fill="hold" nodeType="afterEffect">
                                  <p:stCondLst>
                                    <p:cond delay="0"/>
                                  </p:stCondLst>
                                  <p:childTnLst>
                                    <p:set>
                                      <p:cBhvr>
                                        <p:cTn id="283" dur="1" fill="hold">
                                          <p:stCondLst>
                                            <p:cond delay="0"/>
                                          </p:stCondLst>
                                        </p:cTn>
                                        <p:tgtEl>
                                          <p:spTgt spid="893"/>
                                        </p:tgtEl>
                                        <p:attrNameLst>
                                          <p:attrName>style.visibility</p:attrName>
                                        </p:attrNameLst>
                                      </p:cBhvr>
                                      <p:to>
                                        <p:strVal val="visible"/>
                                      </p:to>
                                    </p:set>
                                    <p:animEffect transition="in" filter="fade">
                                      <p:cBhvr>
                                        <p:cTn id="284" dur="100"/>
                                        <p:tgtEl>
                                          <p:spTgt spid="893"/>
                                        </p:tgtEl>
                                      </p:cBhvr>
                                    </p:animEffect>
                                  </p:childTnLst>
                                </p:cTn>
                              </p:par>
                            </p:childTnLst>
                          </p:cTn>
                        </p:par>
                        <p:par>
                          <p:cTn id="285" fill="hold">
                            <p:stCondLst>
                              <p:cond delay="7500"/>
                            </p:stCondLst>
                            <p:childTnLst>
                              <p:par>
                                <p:cTn id="286" presetID="10" presetClass="entr" presetSubtype="0" fill="hold" nodeType="afterEffect">
                                  <p:stCondLst>
                                    <p:cond delay="0"/>
                                  </p:stCondLst>
                                  <p:childTnLst>
                                    <p:set>
                                      <p:cBhvr>
                                        <p:cTn id="287" dur="1" fill="hold">
                                          <p:stCondLst>
                                            <p:cond delay="0"/>
                                          </p:stCondLst>
                                        </p:cTn>
                                        <p:tgtEl>
                                          <p:spTgt spid="929"/>
                                        </p:tgtEl>
                                        <p:attrNameLst>
                                          <p:attrName>style.visibility</p:attrName>
                                        </p:attrNameLst>
                                      </p:cBhvr>
                                      <p:to>
                                        <p:strVal val="visible"/>
                                      </p:to>
                                    </p:set>
                                    <p:animEffect transition="in" filter="fade">
                                      <p:cBhvr>
                                        <p:cTn id="288" dur="100"/>
                                        <p:tgtEl>
                                          <p:spTgt spid="929"/>
                                        </p:tgtEl>
                                      </p:cBhvr>
                                    </p:animEffect>
                                  </p:childTnLst>
                                </p:cTn>
                              </p:par>
                            </p:childTnLst>
                          </p:cTn>
                        </p:par>
                        <p:par>
                          <p:cTn id="289" fill="hold">
                            <p:stCondLst>
                              <p:cond delay="7600"/>
                            </p:stCondLst>
                            <p:childTnLst>
                              <p:par>
                                <p:cTn id="290" presetID="10" presetClass="entr" presetSubtype="0" fill="hold" nodeType="afterEffect">
                                  <p:stCondLst>
                                    <p:cond delay="0"/>
                                  </p:stCondLst>
                                  <p:childTnLst>
                                    <p:set>
                                      <p:cBhvr>
                                        <p:cTn id="291" dur="1" fill="hold">
                                          <p:stCondLst>
                                            <p:cond delay="0"/>
                                          </p:stCondLst>
                                        </p:cTn>
                                        <p:tgtEl>
                                          <p:spTgt spid="725"/>
                                        </p:tgtEl>
                                        <p:attrNameLst>
                                          <p:attrName>style.visibility</p:attrName>
                                        </p:attrNameLst>
                                      </p:cBhvr>
                                      <p:to>
                                        <p:strVal val="visible"/>
                                      </p:to>
                                    </p:set>
                                    <p:animEffect transition="in" filter="fade">
                                      <p:cBhvr>
                                        <p:cTn id="292" dur="100"/>
                                        <p:tgtEl>
                                          <p:spTgt spid="725"/>
                                        </p:tgtEl>
                                      </p:cBhvr>
                                    </p:animEffect>
                                  </p:childTnLst>
                                </p:cTn>
                              </p:par>
                            </p:childTnLst>
                          </p:cTn>
                        </p:par>
                        <p:par>
                          <p:cTn id="293" fill="hold">
                            <p:stCondLst>
                              <p:cond delay="7700"/>
                            </p:stCondLst>
                            <p:childTnLst>
                              <p:par>
                                <p:cTn id="294" presetID="10" presetClass="entr" presetSubtype="0" fill="hold" nodeType="afterEffect">
                                  <p:stCondLst>
                                    <p:cond delay="0"/>
                                  </p:stCondLst>
                                  <p:childTnLst>
                                    <p:set>
                                      <p:cBhvr>
                                        <p:cTn id="295" dur="1" fill="hold">
                                          <p:stCondLst>
                                            <p:cond delay="0"/>
                                          </p:stCondLst>
                                        </p:cTn>
                                        <p:tgtEl>
                                          <p:spTgt spid="812"/>
                                        </p:tgtEl>
                                        <p:attrNameLst>
                                          <p:attrName>style.visibility</p:attrName>
                                        </p:attrNameLst>
                                      </p:cBhvr>
                                      <p:to>
                                        <p:strVal val="visible"/>
                                      </p:to>
                                    </p:set>
                                    <p:animEffect transition="in" filter="fade">
                                      <p:cBhvr>
                                        <p:cTn id="296" dur="100"/>
                                        <p:tgtEl>
                                          <p:spTgt spid="812"/>
                                        </p:tgtEl>
                                      </p:cBhvr>
                                    </p:animEffect>
                                  </p:childTnLst>
                                </p:cTn>
                              </p:par>
                            </p:childTnLst>
                          </p:cTn>
                        </p:par>
                        <p:par>
                          <p:cTn id="297" fill="hold">
                            <p:stCondLst>
                              <p:cond delay="7800"/>
                            </p:stCondLst>
                            <p:childTnLst>
                              <p:par>
                                <p:cTn id="298" presetID="10" presetClass="entr" presetSubtype="0" fill="hold" nodeType="afterEffect">
                                  <p:stCondLst>
                                    <p:cond delay="0"/>
                                  </p:stCondLst>
                                  <p:childTnLst>
                                    <p:set>
                                      <p:cBhvr>
                                        <p:cTn id="299" dur="1" fill="hold">
                                          <p:stCondLst>
                                            <p:cond delay="0"/>
                                          </p:stCondLst>
                                        </p:cTn>
                                        <p:tgtEl>
                                          <p:spTgt spid="821"/>
                                        </p:tgtEl>
                                        <p:attrNameLst>
                                          <p:attrName>style.visibility</p:attrName>
                                        </p:attrNameLst>
                                      </p:cBhvr>
                                      <p:to>
                                        <p:strVal val="visible"/>
                                      </p:to>
                                    </p:set>
                                    <p:animEffect transition="in" filter="fade">
                                      <p:cBhvr>
                                        <p:cTn id="300" dur="100"/>
                                        <p:tgtEl>
                                          <p:spTgt spid="821"/>
                                        </p:tgtEl>
                                      </p:cBhvr>
                                    </p:animEffect>
                                  </p:childTnLst>
                                </p:cTn>
                              </p:par>
                            </p:childTnLst>
                          </p:cTn>
                        </p:par>
                        <p:par>
                          <p:cTn id="301" fill="hold">
                            <p:stCondLst>
                              <p:cond delay="7900"/>
                            </p:stCondLst>
                            <p:childTnLst>
                              <p:par>
                                <p:cTn id="302" presetID="10" presetClass="entr" presetSubtype="0" fill="hold" nodeType="afterEffect">
                                  <p:stCondLst>
                                    <p:cond delay="0"/>
                                  </p:stCondLst>
                                  <p:childTnLst>
                                    <p:set>
                                      <p:cBhvr>
                                        <p:cTn id="303" dur="1" fill="hold">
                                          <p:stCondLst>
                                            <p:cond delay="0"/>
                                          </p:stCondLst>
                                        </p:cTn>
                                        <p:tgtEl>
                                          <p:spTgt spid="818"/>
                                        </p:tgtEl>
                                        <p:attrNameLst>
                                          <p:attrName>style.visibility</p:attrName>
                                        </p:attrNameLst>
                                      </p:cBhvr>
                                      <p:to>
                                        <p:strVal val="visible"/>
                                      </p:to>
                                    </p:set>
                                    <p:animEffect transition="in" filter="fade">
                                      <p:cBhvr>
                                        <p:cTn id="304" dur="100"/>
                                        <p:tgtEl>
                                          <p:spTgt spid="818"/>
                                        </p:tgtEl>
                                      </p:cBhvr>
                                    </p:animEffect>
                                  </p:childTnLst>
                                </p:cTn>
                              </p:par>
                            </p:childTnLst>
                          </p:cTn>
                        </p:par>
                        <p:par>
                          <p:cTn id="305" fill="hold">
                            <p:stCondLst>
                              <p:cond delay="8000"/>
                            </p:stCondLst>
                            <p:childTnLst>
                              <p:par>
                                <p:cTn id="306" presetID="10" presetClass="entr" presetSubtype="0" fill="hold" nodeType="afterEffect">
                                  <p:stCondLst>
                                    <p:cond delay="0"/>
                                  </p:stCondLst>
                                  <p:childTnLst>
                                    <p:set>
                                      <p:cBhvr>
                                        <p:cTn id="307" dur="1" fill="hold">
                                          <p:stCondLst>
                                            <p:cond delay="0"/>
                                          </p:stCondLst>
                                        </p:cTn>
                                        <p:tgtEl>
                                          <p:spTgt spid="938"/>
                                        </p:tgtEl>
                                        <p:attrNameLst>
                                          <p:attrName>style.visibility</p:attrName>
                                        </p:attrNameLst>
                                      </p:cBhvr>
                                      <p:to>
                                        <p:strVal val="visible"/>
                                      </p:to>
                                    </p:set>
                                    <p:animEffect transition="in" filter="fade">
                                      <p:cBhvr>
                                        <p:cTn id="308" dur="100"/>
                                        <p:tgtEl>
                                          <p:spTgt spid="938"/>
                                        </p:tgtEl>
                                      </p:cBhvr>
                                    </p:animEffect>
                                  </p:childTnLst>
                                </p:cTn>
                              </p:par>
                            </p:childTnLst>
                          </p:cTn>
                        </p:par>
                        <p:par>
                          <p:cTn id="309" fill="hold">
                            <p:stCondLst>
                              <p:cond delay="8100"/>
                            </p:stCondLst>
                            <p:childTnLst>
                              <p:par>
                                <p:cTn id="310" presetID="10" presetClass="entr" presetSubtype="0" fill="hold" nodeType="afterEffect">
                                  <p:stCondLst>
                                    <p:cond delay="0"/>
                                  </p:stCondLst>
                                  <p:childTnLst>
                                    <p:set>
                                      <p:cBhvr>
                                        <p:cTn id="311" dur="1" fill="hold">
                                          <p:stCondLst>
                                            <p:cond delay="0"/>
                                          </p:stCondLst>
                                        </p:cTn>
                                        <p:tgtEl>
                                          <p:spTgt spid="944"/>
                                        </p:tgtEl>
                                        <p:attrNameLst>
                                          <p:attrName>style.visibility</p:attrName>
                                        </p:attrNameLst>
                                      </p:cBhvr>
                                      <p:to>
                                        <p:strVal val="visible"/>
                                      </p:to>
                                    </p:set>
                                    <p:animEffect transition="in" filter="fade">
                                      <p:cBhvr>
                                        <p:cTn id="312" dur="100"/>
                                        <p:tgtEl>
                                          <p:spTgt spid="944"/>
                                        </p:tgtEl>
                                      </p:cBhvr>
                                    </p:animEffect>
                                  </p:childTnLst>
                                </p:cTn>
                              </p:par>
                            </p:childTnLst>
                          </p:cTn>
                        </p:par>
                        <p:par>
                          <p:cTn id="313" fill="hold">
                            <p:stCondLst>
                              <p:cond delay="8200"/>
                            </p:stCondLst>
                            <p:childTnLst>
                              <p:par>
                                <p:cTn id="314" presetID="10" presetClass="entr" presetSubtype="0" fill="hold" nodeType="afterEffect">
                                  <p:stCondLst>
                                    <p:cond delay="0"/>
                                  </p:stCondLst>
                                  <p:childTnLst>
                                    <p:set>
                                      <p:cBhvr>
                                        <p:cTn id="315" dur="1" fill="hold">
                                          <p:stCondLst>
                                            <p:cond delay="0"/>
                                          </p:stCondLst>
                                        </p:cTn>
                                        <p:tgtEl>
                                          <p:spTgt spid="950"/>
                                        </p:tgtEl>
                                        <p:attrNameLst>
                                          <p:attrName>style.visibility</p:attrName>
                                        </p:attrNameLst>
                                      </p:cBhvr>
                                      <p:to>
                                        <p:strVal val="visible"/>
                                      </p:to>
                                    </p:set>
                                    <p:animEffect transition="in" filter="fade">
                                      <p:cBhvr>
                                        <p:cTn id="316" dur="100"/>
                                        <p:tgtEl>
                                          <p:spTgt spid="950"/>
                                        </p:tgtEl>
                                      </p:cBhvr>
                                    </p:animEffect>
                                  </p:childTnLst>
                                </p:cTn>
                              </p:par>
                            </p:childTnLst>
                          </p:cTn>
                        </p:par>
                        <p:par>
                          <p:cTn id="317" fill="hold">
                            <p:stCondLst>
                              <p:cond delay="8300"/>
                            </p:stCondLst>
                            <p:childTnLst>
                              <p:par>
                                <p:cTn id="318" presetID="10" presetClass="entr" presetSubtype="0" fill="hold" nodeType="afterEffect">
                                  <p:stCondLst>
                                    <p:cond delay="0"/>
                                  </p:stCondLst>
                                  <p:childTnLst>
                                    <p:set>
                                      <p:cBhvr>
                                        <p:cTn id="319" dur="1" fill="hold">
                                          <p:stCondLst>
                                            <p:cond delay="0"/>
                                          </p:stCondLst>
                                        </p:cTn>
                                        <p:tgtEl>
                                          <p:spTgt spid="956"/>
                                        </p:tgtEl>
                                        <p:attrNameLst>
                                          <p:attrName>style.visibility</p:attrName>
                                        </p:attrNameLst>
                                      </p:cBhvr>
                                      <p:to>
                                        <p:strVal val="visible"/>
                                      </p:to>
                                    </p:set>
                                    <p:animEffect transition="in" filter="fade">
                                      <p:cBhvr>
                                        <p:cTn id="320" dur="100"/>
                                        <p:tgtEl>
                                          <p:spTgt spid="956"/>
                                        </p:tgtEl>
                                      </p:cBhvr>
                                    </p:animEffect>
                                  </p:childTnLst>
                                </p:cTn>
                              </p:par>
                            </p:childTnLst>
                          </p:cTn>
                        </p:par>
                        <p:par>
                          <p:cTn id="321" fill="hold">
                            <p:stCondLst>
                              <p:cond delay="8400"/>
                            </p:stCondLst>
                            <p:childTnLst>
                              <p:par>
                                <p:cTn id="322" presetID="10" presetClass="entr" presetSubtype="0" fill="hold" nodeType="afterEffect">
                                  <p:stCondLst>
                                    <p:cond delay="0"/>
                                  </p:stCondLst>
                                  <p:childTnLst>
                                    <p:set>
                                      <p:cBhvr>
                                        <p:cTn id="323" dur="1" fill="hold">
                                          <p:stCondLst>
                                            <p:cond delay="0"/>
                                          </p:stCondLst>
                                        </p:cTn>
                                        <p:tgtEl>
                                          <p:spTgt spid="962"/>
                                        </p:tgtEl>
                                        <p:attrNameLst>
                                          <p:attrName>style.visibility</p:attrName>
                                        </p:attrNameLst>
                                      </p:cBhvr>
                                      <p:to>
                                        <p:strVal val="visible"/>
                                      </p:to>
                                    </p:set>
                                    <p:animEffect transition="in" filter="fade">
                                      <p:cBhvr>
                                        <p:cTn id="324" dur="100"/>
                                        <p:tgtEl>
                                          <p:spTgt spid="962"/>
                                        </p:tgtEl>
                                      </p:cBhvr>
                                    </p:animEffect>
                                  </p:childTnLst>
                                </p:cTn>
                              </p:par>
                            </p:childTnLst>
                          </p:cTn>
                        </p:par>
                        <p:par>
                          <p:cTn id="325" fill="hold">
                            <p:stCondLst>
                              <p:cond delay="8500"/>
                            </p:stCondLst>
                            <p:childTnLst>
                              <p:par>
                                <p:cTn id="326" presetID="10" presetClass="entr" presetSubtype="0" fill="hold" nodeType="afterEffect">
                                  <p:stCondLst>
                                    <p:cond delay="0"/>
                                  </p:stCondLst>
                                  <p:childTnLst>
                                    <p:set>
                                      <p:cBhvr>
                                        <p:cTn id="327" dur="1" fill="hold">
                                          <p:stCondLst>
                                            <p:cond delay="0"/>
                                          </p:stCondLst>
                                        </p:cTn>
                                        <p:tgtEl>
                                          <p:spTgt spid="968"/>
                                        </p:tgtEl>
                                        <p:attrNameLst>
                                          <p:attrName>style.visibility</p:attrName>
                                        </p:attrNameLst>
                                      </p:cBhvr>
                                      <p:to>
                                        <p:strVal val="visible"/>
                                      </p:to>
                                    </p:set>
                                    <p:animEffect transition="in" filter="fade">
                                      <p:cBhvr>
                                        <p:cTn id="328" dur="100"/>
                                        <p:tgtEl>
                                          <p:spTgt spid="968"/>
                                        </p:tgtEl>
                                      </p:cBhvr>
                                    </p:animEffect>
                                  </p:childTnLst>
                                </p:cTn>
                              </p:par>
                            </p:childTnLst>
                          </p:cTn>
                        </p:par>
                        <p:par>
                          <p:cTn id="329" fill="hold">
                            <p:stCondLst>
                              <p:cond delay="8600"/>
                            </p:stCondLst>
                            <p:childTnLst>
                              <p:par>
                                <p:cTn id="330" presetID="10" presetClass="entr" presetSubtype="0" fill="hold" nodeType="afterEffect">
                                  <p:stCondLst>
                                    <p:cond delay="0"/>
                                  </p:stCondLst>
                                  <p:childTnLst>
                                    <p:set>
                                      <p:cBhvr>
                                        <p:cTn id="331" dur="1" fill="hold">
                                          <p:stCondLst>
                                            <p:cond delay="0"/>
                                          </p:stCondLst>
                                        </p:cTn>
                                        <p:tgtEl>
                                          <p:spTgt spid="974"/>
                                        </p:tgtEl>
                                        <p:attrNameLst>
                                          <p:attrName>style.visibility</p:attrName>
                                        </p:attrNameLst>
                                      </p:cBhvr>
                                      <p:to>
                                        <p:strVal val="visible"/>
                                      </p:to>
                                    </p:set>
                                    <p:animEffect transition="in" filter="fade">
                                      <p:cBhvr>
                                        <p:cTn id="332" dur="100"/>
                                        <p:tgtEl>
                                          <p:spTgt spid="974"/>
                                        </p:tgtEl>
                                      </p:cBhvr>
                                    </p:animEffect>
                                  </p:childTnLst>
                                </p:cTn>
                              </p:par>
                            </p:childTnLst>
                          </p:cTn>
                        </p:par>
                        <p:par>
                          <p:cTn id="333" fill="hold">
                            <p:stCondLst>
                              <p:cond delay="8700"/>
                            </p:stCondLst>
                            <p:childTnLst>
                              <p:par>
                                <p:cTn id="334" presetID="10" presetClass="entr" presetSubtype="0" fill="hold" nodeType="afterEffect">
                                  <p:stCondLst>
                                    <p:cond delay="0"/>
                                  </p:stCondLst>
                                  <p:childTnLst>
                                    <p:set>
                                      <p:cBhvr>
                                        <p:cTn id="335" dur="1" fill="hold">
                                          <p:stCondLst>
                                            <p:cond delay="0"/>
                                          </p:stCondLst>
                                        </p:cTn>
                                        <p:tgtEl>
                                          <p:spTgt spid="980"/>
                                        </p:tgtEl>
                                        <p:attrNameLst>
                                          <p:attrName>style.visibility</p:attrName>
                                        </p:attrNameLst>
                                      </p:cBhvr>
                                      <p:to>
                                        <p:strVal val="visible"/>
                                      </p:to>
                                    </p:set>
                                    <p:animEffect transition="in" filter="fade">
                                      <p:cBhvr>
                                        <p:cTn id="336" dur="100"/>
                                        <p:tgtEl>
                                          <p:spTgt spid="980"/>
                                        </p:tgtEl>
                                      </p:cBhvr>
                                    </p:animEffect>
                                  </p:childTnLst>
                                </p:cTn>
                              </p:par>
                            </p:childTnLst>
                          </p:cTn>
                        </p:par>
                        <p:par>
                          <p:cTn id="337" fill="hold">
                            <p:stCondLst>
                              <p:cond delay="8800"/>
                            </p:stCondLst>
                            <p:childTnLst>
                              <p:par>
                                <p:cTn id="338" presetID="10" presetClass="entr" presetSubtype="0" fill="hold" nodeType="afterEffect">
                                  <p:stCondLst>
                                    <p:cond delay="0"/>
                                  </p:stCondLst>
                                  <p:childTnLst>
                                    <p:set>
                                      <p:cBhvr>
                                        <p:cTn id="339" dur="1" fill="hold">
                                          <p:stCondLst>
                                            <p:cond delay="0"/>
                                          </p:stCondLst>
                                        </p:cTn>
                                        <p:tgtEl>
                                          <p:spTgt spid="896"/>
                                        </p:tgtEl>
                                        <p:attrNameLst>
                                          <p:attrName>style.visibility</p:attrName>
                                        </p:attrNameLst>
                                      </p:cBhvr>
                                      <p:to>
                                        <p:strVal val="visible"/>
                                      </p:to>
                                    </p:set>
                                    <p:animEffect transition="in" filter="fade">
                                      <p:cBhvr>
                                        <p:cTn id="340" dur="100"/>
                                        <p:tgtEl>
                                          <p:spTgt spid="896"/>
                                        </p:tgtEl>
                                      </p:cBhvr>
                                    </p:animEffect>
                                  </p:childTnLst>
                                </p:cTn>
                              </p:par>
                            </p:childTnLst>
                          </p:cTn>
                        </p:par>
                        <p:par>
                          <p:cTn id="341" fill="hold">
                            <p:stCondLst>
                              <p:cond delay="8900"/>
                            </p:stCondLst>
                            <p:childTnLst>
                              <p:par>
                                <p:cTn id="342" presetID="10" presetClass="entr" presetSubtype="0" fill="hold" nodeType="afterEffect">
                                  <p:stCondLst>
                                    <p:cond delay="0"/>
                                  </p:stCondLst>
                                  <p:childTnLst>
                                    <p:set>
                                      <p:cBhvr>
                                        <p:cTn id="343" dur="1" fill="hold">
                                          <p:stCondLst>
                                            <p:cond delay="0"/>
                                          </p:stCondLst>
                                        </p:cTn>
                                        <p:tgtEl>
                                          <p:spTgt spid="899"/>
                                        </p:tgtEl>
                                        <p:attrNameLst>
                                          <p:attrName>style.visibility</p:attrName>
                                        </p:attrNameLst>
                                      </p:cBhvr>
                                      <p:to>
                                        <p:strVal val="visible"/>
                                      </p:to>
                                    </p:set>
                                    <p:animEffect transition="in" filter="fade">
                                      <p:cBhvr>
                                        <p:cTn id="344" dur="100"/>
                                        <p:tgtEl>
                                          <p:spTgt spid="899"/>
                                        </p:tgtEl>
                                      </p:cBhvr>
                                    </p:animEffect>
                                  </p:childTnLst>
                                </p:cTn>
                              </p:par>
                            </p:childTnLst>
                          </p:cTn>
                        </p:par>
                        <p:par>
                          <p:cTn id="345" fill="hold">
                            <p:stCondLst>
                              <p:cond delay="9000"/>
                            </p:stCondLst>
                            <p:childTnLst>
                              <p:par>
                                <p:cTn id="346" presetID="10" presetClass="entr" presetSubtype="0" fill="hold" nodeType="afterEffect">
                                  <p:stCondLst>
                                    <p:cond delay="0"/>
                                  </p:stCondLst>
                                  <p:childTnLst>
                                    <p:set>
                                      <p:cBhvr>
                                        <p:cTn id="347" dur="1" fill="hold">
                                          <p:stCondLst>
                                            <p:cond delay="0"/>
                                          </p:stCondLst>
                                        </p:cTn>
                                        <p:tgtEl>
                                          <p:spTgt spid="902"/>
                                        </p:tgtEl>
                                        <p:attrNameLst>
                                          <p:attrName>style.visibility</p:attrName>
                                        </p:attrNameLst>
                                      </p:cBhvr>
                                      <p:to>
                                        <p:strVal val="visible"/>
                                      </p:to>
                                    </p:set>
                                    <p:animEffect transition="in" filter="fade">
                                      <p:cBhvr>
                                        <p:cTn id="348" dur="100"/>
                                        <p:tgtEl>
                                          <p:spTgt spid="902"/>
                                        </p:tgtEl>
                                      </p:cBhvr>
                                    </p:animEffect>
                                  </p:childTnLst>
                                </p:cTn>
                              </p:par>
                            </p:childTnLst>
                          </p:cTn>
                        </p:par>
                        <p:par>
                          <p:cTn id="349" fill="hold">
                            <p:stCondLst>
                              <p:cond delay="9100"/>
                            </p:stCondLst>
                            <p:childTnLst>
                              <p:par>
                                <p:cTn id="350" presetID="10" presetClass="entr" presetSubtype="0" fill="hold" nodeType="afterEffect">
                                  <p:stCondLst>
                                    <p:cond delay="0"/>
                                  </p:stCondLst>
                                  <p:childTnLst>
                                    <p:set>
                                      <p:cBhvr>
                                        <p:cTn id="351" dur="1" fill="hold">
                                          <p:stCondLst>
                                            <p:cond delay="0"/>
                                          </p:stCondLst>
                                        </p:cTn>
                                        <p:tgtEl>
                                          <p:spTgt spid="905"/>
                                        </p:tgtEl>
                                        <p:attrNameLst>
                                          <p:attrName>style.visibility</p:attrName>
                                        </p:attrNameLst>
                                      </p:cBhvr>
                                      <p:to>
                                        <p:strVal val="visible"/>
                                      </p:to>
                                    </p:set>
                                    <p:animEffect transition="in" filter="fade">
                                      <p:cBhvr>
                                        <p:cTn id="352" dur="100"/>
                                        <p:tgtEl>
                                          <p:spTgt spid="905"/>
                                        </p:tgtEl>
                                      </p:cBhvr>
                                    </p:animEffect>
                                  </p:childTnLst>
                                </p:cTn>
                              </p:par>
                            </p:childTnLst>
                          </p:cTn>
                        </p:par>
                        <p:par>
                          <p:cTn id="353" fill="hold">
                            <p:stCondLst>
                              <p:cond delay="9200"/>
                            </p:stCondLst>
                            <p:childTnLst>
                              <p:par>
                                <p:cTn id="354" presetID="10" presetClass="entr" presetSubtype="0" fill="hold" nodeType="afterEffect">
                                  <p:stCondLst>
                                    <p:cond delay="0"/>
                                  </p:stCondLst>
                                  <p:childTnLst>
                                    <p:set>
                                      <p:cBhvr>
                                        <p:cTn id="355" dur="1" fill="hold">
                                          <p:stCondLst>
                                            <p:cond delay="0"/>
                                          </p:stCondLst>
                                        </p:cTn>
                                        <p:tgtEl>
                                          <p:spTgt spid="908"/>
                                        </p:tgtEl>
                                        <p:attrNameLst>
                                          <p:attrName>style.visibility</p:attrName>
                                        </p:attrNameLst>
                                      </p:cBhvr>
                                      <p:to>
                                        <p:strVal val="visible"/>
                                      </p:to>
                                    </p:set>
                                    <p:animEffect transition="in" filter="fade">
                                      <p:cBhvr>
                                        <p:cTn id="356" dur="100"/>
                                        <p:tgtEl>
                                          <p:spTgt spid="908"/>
                                        </p:tgtEl>
                                      </p:cBhvr>
                                    </p:animEffect>
                                  </p:childTnLst>
                                </p:cTn>
                              </p:par>
                            </p:childTnLst>
                          </p:cTn>
                        </p:par>
                        <p:par>
                          <p:cTn id="357" fill="hold">
                            <p:stCondLst>
                              <p:cond delay="9300"/>
                            </p:stCondLst>
                            <p:childTnLst>
                              <p:par>
                                <p:cTn id="358" presetID="10" presetClass="entr" presetSubtype="0" fill="hold" nodeType="afterEffect">
                                  <p:stCondLst>
                                    <p:cond delay="0"/>
                                  </p:stCondLst>
                                  <p:childTnLst>
                                    <p:set>
                                      <p:cBhvr>
                                        <p:cTn id="359" dur="1" fill="hold">
                                          <p:stCondLst>
                                            <p:cond delay="0"/>
                                          </p:stCondLst>
                                        </p:cTn>
                                        <p:tgtEl>
                                          <p:spTgt spid="911"/>
                                        </p:tgtEl>
                                        <p:attrNameLst>
                                          <p:attrName>style.visibility</p:attrName>
                                        </p:attrNameLst>
                                      </p:cBhvr>
                                      <p:to>
                                        <p:strVal val="visible"/>
                                      </p:to>
                                    </p:set>
                                    <p:animEffect transition="in" filter="fade">
                                      <p:cBhvr>
                                        <p:cTn id="360" dur="100"/>
                                        <p:tgtEl>
                                          <p:spTgt spid="911"/>
                                        </p:tgtEl>
                                      </p:cBhvr>
                                    </p:animEffect>
                                  </p:childTnLst>
                                </p:cTn>
                              </p:par>
                            </p:childTnLst>
                          </p:cTn>
                        </p:par>
                        <p:par>
                          <p:cTn id="361" fill="hold">
                            <p:stCondLst>
                              <p:cond delay="9400"/>
                            </p:stCondLst>
                            <p:childTnLst>
                              <p:par>
                                <p:cTn id="362" presetID="10" presetClass="entr" presetSubtype="0" fill="hold" nodeType="afterEffect">
                                  <p:stCondLst>
                                    <p:cond delay="0"/>
                                  </p:stCondLst>
                                  <p:childTnLst>
                                    <p:set>
                                      <p:cBhvr>
                                        <p:cTn id="363" dur="1" fill="hold">
                                          <p:stCondLst>
                                            <p:cond delay="0"/>
                                          </p:stCondLst>
                                        </p:cTn>
                                        <p:tgtEl>
                                          <p:spTgt spid="914"/>
                                        </p:tgtEl>
                                        <p:attrNameLst>
                                          <p:attrName>style.visibility</p:attrName>
                                        </p:attrNameLst>
                                      </p:cBhvr>
                                      <p:to>
                                        <p:strVal val="visible"/>
                                      </p:to>
                                    </p:set>
                                    <p:animEffect transition="in" filter="fade">
                                      <p:cBhvr>
                                        <p:cTn id="364" dur="100"/>
                                        <p:tgtEl>
                                          <p:spTgt spid="914"/>
                                        </p:tgtEl>
                                      </p:cBhvr>
                                    </p:animEffect>
                                  </p:childTnLst>
                                </p:cTn>
                              </p:par>
                            </p:childTnLst>
                          </p:cTn>
                        </p:par>
                        <p:par>
                          <p:cTn id="365" fill="hold">
                            <p:stCondLst>
                              <p:cond delay="9500"/>
                            </p:stCondLst>
                            <p:childTnLst>
                              <p:par>
                                <p:cTn id="366" presetID="10" presetClass="entr" presetSubtype="0" fill="hold" nodeType="afterEffect">
                                  <p:stCondLst>
                                    <p:cond delay="0"/>
                                  </p:stCondLst>
                                  <p:childTnLst>
                                    <p:set>
                                      <p:cBhvr>
                                        <p:cTn id="367" dur="1" fill="hold">
                                          <p:stCondLst>
                                            <p:cond delay="0"/>
                                          </p:stCondLst>
                                        </p:cTn>
                                        <p:tgtEl>
                                          <p:spTgt spid="917"/>
                                        </p:tgtEl>
                                        <p:attrNameLst>
                                          <p:attrName>style.visibility</p:attrName>
                                        </p:attrNameLst>
                                      </p:cBhvr>
                                      <p:to>
                                        <p:strVal val="visible"/>
                                      </p:to>
                                    </p:set>
                                    <p:animEffect transition="in" filter="fade">
                                      <p:cBhvr>
                                        <p:cTn id="368" dur="100"/>
                                        <p:tgtEl>
                                          <p:spTgt spid="917"/>
                                        </p:tgtEl>
                                      </p:cBhvr>
                                    </p:animEffect>
                                  </p:childTnLst>
                                </p:cTn>
                              </p:par>
                            </p:childTnLst>
                          </p:cTn>
                        </p:par>
                        <p:par>
                          <p:cTn id="369" fill="hold">
                            <p:stCondLst>
                              <p:cond delay="9600"/>
                            </p:stCondLst>
                            <p:childTnLst>
                              <p:par>
                                <p:cTn id="370" presetID="10" presetClass="entr" presetSubtype="0" fill="hold" nodeType="afterEffect">
                                  <p:stCondLst>
                                    <p:cond delay="0"/>
                                  </p:stCondLst>
                                  <p:childTnLst>
                                    <p:set>
                                      <p:cBhvr>
                                        <p:cTn id="371" dur="1" fill="hold">
                                          <p:stCondLst>
                                            <p:cond delay="0"/>
                                          </p:stCondLst>
                                        </p:cTn>
                                        <p:tgtEl>
                                          <p:spTgt spid="920"/>
                                        </p:tgtEl>
                                        <p:attrNameLst>
                                          <p:attrName>style.visibility</p:attrName>
                                        </p:attrNameLst>
                                      </p:cBhvr>
                                      <p:to>
                                        <p:strVal val="visible"/>
                                      </p:to>
                                    </p:set>
                                    <p:animEffect transition="in" filter="fade">
                                      <p:cBhvr>
                                        <p:cTn id="372" dur="100"/>
                                        <p:tgtEl>
                                          <p:spTgt spid="920"/>
                                        </p:tgtEl>
                                      </p:cBhvr>
                                    </p:animEffect>
                                  </p:childTnLst>
                                </p:cTn>
                              </p:par>
                            </p:childTnLst>
                          </p:cTn>
                        </p:par>
                        <p:par>
                          <p:cTn id="373" fill="hold">
                            <p:stCondLst>
                              <p:cond delay="9700"/>
                            </p:stCondLst>
                            <p:childTnLst>
                              <p:par>
                                <p:cTn id="374" presetID="10" presetClass="entr" presetSubtype="0" fill="hold" nodeType="afterEffect">
                                  <p:stCondLst>
                                    <p:cond delay="0"/>
                                  </p:stCondLst>
                                  <p:childTnLst>
                                    <p:set>
                                      <p:cBhvr>
                                        <p:cTn id="375" dur="1" fill="hold">
                                          <p:stCondLst>
                                            <p:cond delay="0"/>
                                          </p:stCondLst>
                                        </p:cTn>
                                        <p:tgtEl>
                                          <p:spTgt spid="720"/>
                                        </p:tgtEl>
                                        <p:attrNameLst>
                                          <p:attrName>style.visibility</p:attrName>
                                        </p:attrNameLst>
                                      </p:cBhvr>
                                      <p:to>
                                        <p:strVal val="visible"/>
                                      </p:to>
                                    </p:set>
                                    <p:animEffect transition="in" filter="fade">
                                      <p:cBhvr>
                                        <p:cTn id="376" dur="200"/>
                                        <p:tgtEl>
                                          <p:spTgt spid="720"/>
                                        </p:tgtEl>
                                      </p:cBhvr>
                                    </p:animEffect>
                                  </p:childTnLst>
                                </p:cTn>
                              </p:par>
                            </p:childTnLst>
                          </p:cTn>
                        </p:par>
                        <p:par>
                          <p:cTn id="377" fill="hold">
                            <p:stCondLst>
                              <p:cond delay="9900"/>
                            </p:stCondLst>
                            <p:childTnLst>
                              <p:par>
                                <p:cTn id="378" presetID="10" presetClass="entr" presetSubtype="0" fill="hold" nodeType="afterEffect">
                                  <p:stCondLst>
                                    <p:cond delay="0"/>
                                  </p:stCondLst>
                                  <p:childTnLst>
                                    <p:set>
                                      <p:cBhvr>
                                        <p:cTn id="379" dur="1" fill="hold">
                                          <p:stCondLst>
                                            <p:cond delay="0"/>
                                          </p:stCondLst>
                                        </p:cTn>
                                        <p:tgtEl>
                                          <p:spTgt spid="1307"/>
                                        </p:tgtEl>
                                        <p:attrNameLst>
                                          <p:attrName>style.visibility</p:attrName>
                                        </p:attrNameLst>
                                      </p:cBhvr>
                                      <p:to>
                                        <p:strVal val="visible"/>
                                      </p:to>
                                    </p:set>
                                    <p:animEffect transition="in" filter="fade">
                                      <p:cBhvr>
                                        <p:cTn id="380" dur="100"/>
                                        <p:tgtEl>
                                          <p:spTgt spid="1307"/>
                                        </p:tgtEl>
                                      </p:cBhvr>
                                    </p:animEffect>
                                  </p:childTnLst>
                                </p:cTn>
                              </p:par>
                            </p:childTnLst>
                          </p:cTn>
                        </p:par>
                        <p:par>
                          <p:cTn id="381" fill="hold">
                            <p:stCondLst>
                              <p:cond delay="10000"/>
                            </p:stCondLst>
                            <p:childTnLst>
                              <p:par>
                                <p:cTn id="382" presetID="10" presetClass="entr" presetSubtype="0" fill="hold" nodeType="afterEffect">
                                  <p:stCondLst>
                                    <p:cond delay="0"/>
                                  </p:stCondLst>
                                  <p:childTnLst>
                                    <p:set>
                                      <p:cBhvr>
                                        <p:cTn id="383" dur="1" fill="hold">
                                          <p:stCondLst>
                                            <p:cond delay="0"/>
                                          </p:stCondLst>
                                        </p:cTn>
                                        <p:tgtEl>
                                          <p:spTgt spid="1301"/>
                                        </p:tgtEl>
                                        <p:attrNameLst>
                                          <p:attrName>style.visibility</p:attrName>
                                        </p:attrNameLst>
                                      </p:cBhvr>
                                      <p:to>
                                        <p:strVal val="visible"/>
                                      </p:to>
                                    </p:set>
                                    <p:animEffect transition="in" filter="fade">
                                      <p:cBhvr>
                                        <p:cTn id="384" dur="100"/>
                                        <p:tgtEl>
                                          <p:spTgt spid="1301"/>
                                        </p:tgtEl>
                                      </p:cBhvr>
                                    </p:animEffect>
                                  </p:childTnLst>
                                </p:cTn>
                              </p:par>
                            </p:childTnLst>
                          </p:cTn>
                        </p:par>
                        <p:par>
                          <p:cTn id="385" fill="hold">
                            <p:stCondLst>
                              <p:cond delay="10100"/>
                            </p:stCondLst>
                            <p:childTnLst>
                              <p:par>
                                <p:cTn id="386" presetID="10" presetClass="entr" presetSubtype="0" fill="hold" nodeType="afterEffect">
                                  <p:stCondLst>
                                    <p:cond delay="0"/>
                                  </p:stCondLst>
                                  <p:childTnLst>
                                    <p:set>
                                      <p:cBhvr>
                                        <p:cTn id="387" dur="1" fill="hold">
                                          <p:stCondLst>
                                            <p:cond delay="0"/>
                                          </p:stCondLst>
                                        </p:cTn>
                                        <p:tgtEl>
                                          <p:spTgt spid="1295"/>
                                        </p:tgtEl>
                                        <p:attrNameLst>
                                          <p:attrName>style.visibility</p:attrName>
                                        </p:attrNameLst>
                                      </p:cBhvr>
                                      <p:to>
                                        <p:strVal val="visible"/>
                                      </p:to>
                                    </p:set>
                                    <p:animEffect transition="in" filter="fade">
                                      <p:cBhvr>
                                        <p:cTn id="388" dur="100"/>
                                        <p:tgtEl>
                                          <p:spTgt spid="1295"/>
                                        </p:tgtEl>
                                      </p:cBhvr>
                                    </p:animEffect>
                                  </p:childTnLst>
                                </p:cTn>
                              </p:par>
                            </p:childTnLst>
                          </p:cTn>
                        </p:par>
                        <p:par>
                          <p:cTn id="389" fill="hold">
                            <p:stCondLst>
                              <p:cond delay="10200"/>
                            </p:stCondLst>
                            <p:childTnLst>
                              <p:par>
                                <p:cTn id="390" presetID="10" presetClass="entr" presetSubtype="0" fill="hold" nodeType="afterEffect">
                                  <p:stCondLst>
                                    <p:cond delay="0"/>
                                  </p:stCondLst>
                                  <p:childTnLst>
                                    <p:set>
                                      <p:cBhvr>
                                        <p:cTn id="391" dur="1" fill="hold">
                                          <p:stCondLst>
                                            <p:cond delay="0"/>
                                          </p:stCondLst>
                                        </p:cTn>
                                        <p:tgtEl>
                                          <p:spTgt spid="1289"/>
                                        </p:tgtEl>
                                        <p:attrNameLst>
                                          <p:attrName>style.visibility</p:attrName>
                                        </p:attrNameLst>
                                      </p:cBhvr>
                                      <p:to>
                                        <p:strVal val="visible"/>
                                      </p:to>
                                    </p:set>
                                    <p:animEffect transition="in" filter="fade">
                                      <p:cBhvr>
                                        <p:cTn id="392" dur="100"/>
                                        <p:tgtEl>
                                          <p:spTgt spid="1289"/>
                                        </p:tgtEl>
                                      </p:cBhvr>
                                    </p:animEffect>
                                  </p:childTnLst>
                                </p:cTn>
                              </p:par>
                            </p:childTnLst>
                          </p:cTn>
                        </p:par>
                        <p:par>
                          <p:cTn id="393" fill="hold">
                            <p:stCondLst>
                              <p:cond delay="10300"/>
                            </p:stCondLst>
                            <p:childTnLst>
                              <p:par>
                                <p:cTn id="394" presetID="10" presetClass="entr" presetSubtype="0" fill="hold" nodeType="afterEffect">
                                  <p:stCondLst>
                                    <p:cond delay="0"/>
                                  </p:stCondLst>
                                  <p:childTnLst>
                                    <p:set>
                                      <p:cBhvr>
                                        <p:cTn id="395" dur="1" fill="hold">
                                          <p:stCondLst>
                                            <p:cond delay="0"/>
                                          </p:stCondLst>
                                        </p:cTn>
                                        <p:tgtEl>
                                          <p:spTgt spid="1283"/>
                                        </p:tgtEl>
                                        <p:attrNameLst>
                                          <p:attrName>style.visibility</p:attrName>
                                        </p:attrNameLst>
                                      </p:cBhvr>
                                      <p:to>
                                        <p:strVal val="visible"/>
                                      </p:to>
                                    </p:set>
                                    <p:animEffect transition="in" filter="fade">
                                      <p:cBhvr>
                                        <p:cTn id="396" dur="100"/>
                                        <p:tgtEl>
                                          <p:spTgt spid="1283"/>
                                        </p:tgtEl>
                                      </p:cBhvr>
                                    </p:animEffect>
                                  </p:childTnLst>
                                </p:cTn>
                              </p:par>
                            </p:childTnLst>
                          </p:cTn>
                        </p:par>
                        <p:par>
                          <p:cTn id="397" fill="hold">
                            <p:stCondLst>
                              <p:cond delay="10400"/>
                            </p:stCondLst>
                            <p:childTnLst>
                              <p:par>
                                <p:cTn id="398" presetID="10" presetClass="entr" presetSubtype="0" fill="hold" nodeType="afterEffect">
                                  <p:stCondLst>
                                    <p:cond delay="0"/>
                                  </p:stCondLst>
                                  <p:childTnLst>
                                    <p:set>
                                      <p:cBhvr>
                                        <p:cTn id="399" dur="1" fill="hold">
                                          <p:stCondLst>
                                            <p:cond delay="0"/>
                                          </p:stCondLst>
                                        </p:cTn>
                                        <p:tgtEl>
                                          <p:spTgt spid="1160"/>
                                        </p:tgtEl>
                                        <p:attrNameLst>
                                          <p:attrName>style.visibility</p:attrName>
                                        </p:attrNameLst>
                                      </p:cBhvr>
                                      <p:to>
                                        <p:strVal val="visible"/>
                                      </p:to>
                                    </p:set>
                                    <p:animEffect transition="in" filter="fade">
                                      <p:cBhvr>
                                        <p:cTn id="400" dur="100"/>
                                        <p:tgtEl>
                                          <p:spTgt spid="1160"/>
                                        </p:tgtEl>
                                      </p:cBhvr>
                                    </p:animEffect>
                                  </p:childTnLst>
                                </p:cTn>
                              </p:par>
                            </p:childTnLst>
                          </p:cTn>
                        </p:par>
                        <p:par>
                          <p:cTn id="401" fill="hold">
                            <p:stCondLst>
                              <p:cond delay="10500"/>
                            </p:stCondLst>
                            <p:childTnLst>
                              <p:par>
                                <p:cTn id="402" presetID="10" presetClass="entr" presetSubtype="0" fill="hold" nodeType="afterEffect">
                                  <p:stCondLst>
                                    <p:cond delay="0"/>
                                  </p:stCondLst>
                                  <p:childTnLst>
                                    <p:set>
                                      <p:cBhvr>
                                        <p:cTn id="403" dur="1" fill="hold">
                                          <p:stCondLst>
                                            <p:cond delay="0"/>
                                          </p:stCondLst>
                                        </p:cTn>
                                        <p:tgtEl>
                                          <p:spTgt spid="1154"/>
                                        </p:tgtEl>
                                        <p:attrNameLst>
                                          <p:attrName>style.visibility</p:attrName>
                                        </p:attrNameLst>
                                      </p:cBhvr>
                                      <p:to>
                                        <p:strVal val="visible"/>
                                      </p:to>
                                    </p:set>
                                    <p:animEffect transition="in" filter="fade">
                                      <p:cBhvr>
                                        <p:cTn id="404" dur="100"/>
                                        <p:tgtEl>
                                          <p:spTgt spid="1154"/>
                                        </p:tgtEl>
                                      </p:cBhvr>
                                    </p:animEffect>
                                  </p:childTnLst>
                                </p:cTn>
                              </p:par>
                            </p:childTnLst>
                          </p:cTn>
                        </p:par>
                        <p:par>
                          <p:cTn id="405" fill="hold">
                            <p:stCondLst>
                              <p:cond delay="10600"/>
                            </p:stCondLst>
                            <p:childTnLst>
                              <p:par>
                                <p:cTn id="406" presetID="10" presetClass="entr" presetSubtype="0" fill="hold" nodeType="afterEffect">
                                  <p:stCondLst>
                                    <p:cond delay="0"/>
                                  </p:stCondLst>
                                  <p:childTnLst>
                                    <p:set>
                                      <p:cBhvr>
                                        <p:cTn id="407" dur="1" fill="hold">
                                          <p:stCondLst>
                                            <p:cond delay="0"/>
                                          </p:stCondLst>
                                        </p:cTn>
                                        <p:tgtEl>
                                          <p:spTgt spid="1277"/>
                                        </p:tgtEl>
                                        <p:attrNameLst>
                                          <p:attrName>style.visibility</p:attrName>
                                        </p:attrNameLst>
                                      </p:cBhvr>
                                      <p:to>
                                        <p:strVal val="visible"/>
                                      </p:to>
                                    </p:set>
                                    <p:animEffect transition="in" filter="fade">
                                      <p:cBhvr>
                                        <p:cTn id="408" dur="100"/>
                                        <p:tgtEl>
                                          <p:spTgt spid="1277"/>
                                        </p:tgtEl>
                                      </p:cBhvr>
                                    </p:animEffect>
                                  </p:childTnLst>
                                </p:cTn>
                              </p:par>
                            </p:childTnLst>
                          </p:cTn>
                        </p:par>
                        <p:par>
                          <p:cTn id="409" fill="hold">
                            <p:stCondLst>
                              <p:cond delay="10700"/>
                            </p:stCondLst>
                            <p:childTnLst>
                              <p:par>
                                <p:cTn id="410" presetID="10" presetClass="entr" presetSubtype="0" fill="hold" nodeType="afterEffect">
                                  <p:stCondLst>
                                    <p:cond delay="0"/>
                                  </p:stCondLst>
                                  <p:childTnLst>
                                    <p:set>
                                      <p:cBhvr>
                                        <p:cTn id="411" dur="1" fill="hold">
                                          <p:stCondLst>
                                            <p:cond delay="0"/>
                                          </p:stCondLst>
                                        </p:cTn>
                                        <p:tgtEl>
                                          <p:spTgt spid="1271"/>
                                        </p:tgtEl>
                                        <p:attrNameLst>
                                          <p:attrName>style.visibility</p:attrName>
                                        </p:attrNameLst>
                                      </p:cBhvr>
                                      <p:to>
                                        <p:strVal val="visible"/>
                                      </p:to>
                                    </p:set>
                                    <p:animEffect transition="in" filter="fade">
                                      <p:cBhvr>
                                        <p:cTn id="412" dur="100"/>
                                        <p:tgtEl>
                                          <p:spTgt spid="1271"/>
                                        </p:tgtEl>
                                      </p:cBhvr>
                                    </p:animEffect>
                                  </p:childTnLst>
                                </p:cTn>
                              </p:par>
                            </p:childTnLst>
                          </p:cTn>
                        </p:par>
                        <p:par>
                          <p:cTn id="413" fill="hold">
                            <p:stCondLst>
                              <p:cond delay="10800"/>
                            </p:stCondLst>
                            <p:childTnLst>
                              <p:par>
                                <p:cTn id="414" presetID="10" presetClass="entr" presetSubtype="0" fill="hold" nodeType="afterEffect">
                                  <p:stCondLst>
                                    <p:cond delay="0"/>
                                  </p:stCondLst>
                                  <p:childTnLst>
                                    <p:set>
                                      <p:cBhvr>
                                        <p:cTn id="415" dur="1" fill="hold">
                                          <p:stCondLst>
                                            <p:cond delay="0"/>
                                          </p:stCondLst>
                                        </p:cTn>
                                        <p:tgtEl>
                                          <p:spTgt spid="1265"/>
                                        </p:tgtEl>
                                        <p:attrNameLst>
                                          <p:attrName>style.visibility</p:attrName>
                                        </p:attrNameLst>
                                      </p:cBhvr>
                                      <p:to>
                                        <p:strVal val="visible"/>
                                      </p:to>
                                    </p:set>
                                    <p:animEffect transition="in" filter="fade">
                                      <p:cBhvr>
                                        <p:cTn id="416" dur="100"/>
                                        <p:tgtEl>
                                          <p:spTgt spid="1265"/>
                                        </p:tgtEl>
                                      </p:cBhvr>
                                    </p:animEffect>
                                  </p:childTnLst>
                                </p:cTn>
                              </p:par>
                            </p:childTnLst>
                          </p:cTn>
                        </p:par>
                        <p:par>
                          <p:cTn id="417" fill="hold">
                            <p:stCondLst>
                              <p:cond delay="10900"/>
                            </p:stCondLst>
                            <p:childTnLst>
                              <p:par>
                                <p:cTn id="418" presetID="10" presetClass="entr" presetSubtype="0" fill="hold" nodeType="afterEffect">
                                  <p:stCondLst>
                                    <p:cond delay="0"/>
                                  </p:stCondLst>
                                  <p:childTnLst>
                                    <p:set>
                                      <p:cBhvr>
                                        <p:cTn id="419" dur="1" fill="hold">
                                          <p:stCondLst>
                                            <p:cond delay="0"/>
                                          </p:stCondLst>
                                        </p:cTn>
                                        <p:tgtEl>
                                          <p:spTgt spid="1259"/>
                                        </p:tgtEl>
                                        <p:attrNameLst>
                                          <p:attrName>style.visibility</p:attrName>
                                        </p:attrNameLst>
                                      </p:cBhvr>
                                      <p:to>
                                        <p:strVal val="visible"/>
                                      </p:to>
                                    </p:set>
                                    <p:animEffect transition="in" filter="fade">
                                      <p:cBhvr>
                                        <p:cTn id="420" dur="100"/>
                                        <p:tgtEl>
                                          <p:spTgt spid="1259"/>
                                        </p:tgtEl>
                                      </p:cBhvr>
                                    </p:animEffect>
                                  </p:childTnLst>
                                </p:cTn>
                              </p:par>
                            </p:childTnLst>
                          </p:cTn>
                        </p:par>
                        <p:par>
                          <p:cTn id="421" fill="hold">
                            <p:stCondLst>
                              <p:cond delay="11000"/>
                            </p:stCondLst>
                            <p:childTnLst>
                              <p:par>
                                <p:cTn id="422" presetID="10" presetClass="entr" presetSubtype="0" fill="hold" nodeType="afterEffect">
                                  <p:stCondLst>
                                    <p:cond delay="0"/>
                                  </p:stCondLst>
                                  <p:childTnLst>
                                    <p:set>
                                      <p:cBhvr>
                                        <p:cTn id="423" dur="1" fill="hold">
                                          <p:stCondLst>
                                            <p:cond delay="0"/>
                                          </p:stCondLst>
                                        </p:cTn>
                                        <p:tgtEl>
                                          <p:spTgt spid="1256"/>
                                        </p:tgtEl>
                                        <p:attrNameLst>
                                          <p:attrName>style.visibility</p:attrName>
                                        </p:attrNameLst>
                                      </p:cBhvr>
                                      <p:to>
                                        <p:strVal val="visible"/>
                                      </p:to>
                                    </p:set>
                                    <p:animEffect transition="in" filter="fade">
                                      <p:cBhvr>
                                        <p:cTn id="424" dur="100"/>
                                        <p:tgtEl>
                                          <p:spTgt spid="1256"/>
                                        </p:tgtEl>
                                      </p:cBhvr>
                                    </p:animEffect>
                                  </p:childTnLst>
                                </p:cTn>
                              </p:par>
                            </p:childTnLst>
                          </p:cTn>
                        </p:par>
                        <p:par>
                          <p:cTn id="425" fill="hold">
                            <p:stCondLst>
                              <p:cond delay="11100"/>
                            </p:stCondLst>
                            <p:childTnLst>
                              <p:par>
                                <p:cTn id="426" presetID="10" presetClass="entr" presetSubtype="0" fill="hold" nodeType="afterEffect">
                                  <p:stCondLst>
                                    <p:cond delay="0"/>
                                  </p:stCondLst>
                                  <p:childTnLst>
                                    <p:set>
                                      <p:cBhvr>
                                        <p:cTn id="427" dur="1" fill="hold">
                                          <p:stCondLst>
                                            <p:cond delay="0"/>
                                          </p:stCondLst>
                                        </p:cTn>
                                        <p:tgtEl>
                                          <p:spTgt spid="1253"/>
                                        </p:tgtEl>
                                        <p:attrNameLst>
                                          <p:attrName>style.visibility</p:attrName>
                                        </p:attrNameLst>
                                      </p:cBhvr>
                                      <p:to>
                                        <p:strVal val="visible"/>
                                      </p:to>
                                    </p:set>
                                    <p:animEffect transition="in" filter="fade">
                                      <p:cBhvr>
                                        <p:cTn id="428" dur="100"/>
                                        <p:tgtEl>
                                          <p:spTgt spid="1253"/>
                                        </p:tgtEl>
                                      </p:cBhvr>
                                    </p:animEffect>
                                  </p:childTnLst>
                                </p:cTn>
                              </p:par>
                            </p:childTnLst>
                          </p:cTn>
                        </p:par>
                        <p:par>
                          <p:cTn id="429" fill="hold">
                            <p:stCondLst>
                              <p:cond delay="11200"/>
                            </p:stCondLst>
                            <p:childTnLst>
                              <p:par>
                                <p:cTn id="430" presetID="10" presetClass="entr" presetSubtype="0" fill="hold" nodeType="afterEffect">
                                  <p:stCondLst>
                                    <p:cond delay="0"/>
                                  </p:stCondLst>
                                  <p:childTnLst>
                                    <p:set>
                                      <p:cBhvr>
                                        <p:cTn id="431" dur="1" fill="hold">
                                          <p:stCondLst>
                                            <p:cond delay="0"/>
                                          </p:stCondLst>
                                        </p:cTn>
                                        <p:tgtEl>
                                          <p:spTgt spid="1250"/>
                                        </p:tgtEl>
                                        <p:attrNameLst>
                                          <p:attrName>style.visibility</p:attrName>
                                        </p:attrNameLst>
                                      </p:cBhvr>
                                      <p:to>
                                        <p:strVal val="visible"/>
                                      </p:to>
                                    </p:set>
                                    <p:animEffect transition="in" filter="fade">
                                      <p:cBhvr>
                                        <p:cTn id="432" dur="100"/>
                                        <p:tgtEl>
                                          <p:spTgt spid="1250"/>
                                        </p:tgtEl>
                                      </p:cBhvr>
                                    </p:animEffect>
                                  </p:childTnLst>
                                </p:cTn>
                              </p:par>
                            </p:childTnLst>
                          </p:cTn>
                        </p:par>
                        <p:par>
                          <p:cTn id="433" fill="hold">
                            <p:stCondLst>
                              <p:cond delay="11300"/>
                            </p:stCondLst>
                            <p:childTnLst>
                              <p:par>
                                <p:cTn id="434" presetID="10" presetClass="entr" presetSubtype="0" fill="hold" nodeType="afterEffect">
                                  <p:stCondLst>
                                    <p:cond delay="0"/>
                                  </p:stCondLst>
                                  <p:childTnLst>
                                    <p:set>
                                      <p:cBhvr>
                                        <p:cTn id="435" dur="1" fill="hold">
                                          <p:stCondLst>
                                            <p:cond delay="0"/>
                                          </p:stCondLst>
                                        </p:cTn>
                                        <p:tgtEl>
                                          <p:spTgt spid="1244"/>
                                        </p:tgtEl>
                                        <p:attrNameLst>
                                          <p:attrName>style.visibility</p:attrName>
                                        </p:attrNameLst>
                                      </p:cBhvr>
                                      <p:to>
                                        <p:strVal val="visible"/>
                                      </p:to>
                                    </p:set>
                                    <p:animEffect transition="in" filter="fade">
                                      <p:cBhvr>
                                        <p:cTn id="436" dur="100"/>
                                        <p:tgtEl>
                                          <p:spTgt spid="1244"/>
                                        </p:tgtEl>
                                      </p:cBhvr>
                                    </p:animEffect>
                                  </p:childTnLst>
                                </p:cTn>
                              </p:par>
                            </p:childTnLst>
                          </p:cTn>
                        </p:par>
                        <p:par>
                          <p:cTn id="437" fill="hold">
                            <p:stCondLst>
                              <p:cond delay="11400"/>
                            </p:stCondLst>
                            <p:childTnLst>
                              <p:par>
                                <p:cTn id="438" presetID="10" presetClass="entr" presetSubtype="0" fill="hold" nodeType="afterEffect">
                                  <p:stCondLst>
                                    <p:cond delay="0"/>
                                  </p:stCondLst>
                                  <p:childTnLst>
                                    <p:set>
                                      <p:cBhvr>
                                        <p:cTn id="439" dur="1" fill="hold">
                                          <p:stCondLst>
                                            <p:cond delay="0"/>
                                          </p:stCondLst>
                                        </p:cTn>
                                        <p:tgtEl>
                                          <p:spTgt spid="1214"/>
                                        </p:tgtEl>
                                        <p:attrNameLst>
                                          <p:attrName>style.visibility</p:attrName>
                                        </p:attrNameLst>
                                      </p:cBhvr>
                                      <p:to>
                                        <p:strVal val="visible"/>
                                      </p:to>
                                    </p:set>
                                    <p:animEffect transition="in" filter="fade">
                                      <p:cBhvr>
                                        <p:cTn id="440" dur="100"/>
                                        <p:tgtEl>
                                          <p:spTgt spid="1214"/>
                                        </p:tgtEl>
                                      </p:cBhvr>
                                    </p:animEffect>
                                  </p:childTnLst>
                                </p:cTn>
                              </p:par>
                            </p:childTnLst>
                          </p:cTn>
                        </p:par>
                        <p:par>
                          <p:cTn id="441" fill="hold">
                            <p:stCondLst>
                              <p:cond delay="11500"/>
                            </p:stCondLst>
                            <p:childTnLst>
                              <p:par>
                                <p:cTn id="442" presetID="10" presetClass="entr" presetSubtype="0" fill="hold" nodeType="afterEffect">
                                  <p:stCondLst>
                                    <p:cond delay="0"/>
                                  </p:stCondLst>
                                  <p:childTnLst>
                                    <p:set>
                                      <p:cBhvr>
                                        <p:cTn id="443" dur="1" fill="hold">
                                          <p:stCondLst>
                                            <p:cond delay="0"/>
                                          </p:stCondLst>
                                        </p:cTn>
                                        <p:tgtEl>
                                          <p:spTgt spid="1202"/>
                                        </p:tgtEl>
                                        <p:attrNameLst>
                                          <p:attrName>style.visibility</p:attrName>
                                        </p:attrNameLst>
                                      </p:cBhvr>
                                      <p:to>
                                        <p:strVal val="visible"/>
                                      </p:to>
                                    </p:set>
                                    <p:animEffect transition="in" filter="fade">
                                      <p:cBhvr>
                                        <p:cTn id="444" dur="100"/>
                                        <p:tgtEl>
                                          <p:spTgt spid="1202"/>
                                        </p:tgtEl>
                                      </p:cBhvr>
                                    </p:animEffect>
                                  </p:childTnLst>
                                </p:cTn>
                              </p:par>
                            </p:childTnLst>
                          </p:cTn>
                        </p:par>
                        <p:par>
                          <p:cTn id="445" fill="hold">
                            <p:stCondLst>
                              <p:cond delay="11600"/>
                            </p:stCondLst>
                            <p:childTnLst>
                              <p:par>
                                <p:cTn id="446" presetID="10" presetClass="entr" presetSubtype="0" fill="hold" nodeType="afterEffect">
                                  <p:stCondLst>
                                    <p:cond delay="0"/>
                                  </p:stCondLst>
                                  <p:childTnLst>
                                    <p:set>
                                      <p:cBhvr>
                                        <p:cTn id="447" dur="1" fill="hold">
                                          <p:stCondLst>
                                            <p:cond delay="0"/>
                                          </p:stCondLst>
                                        </p:cTn>
                                        <p:tgtEl>
                                          <p:spTgt spid="1196"/>
                                        </p:tgtEl>
                                        <p:attrNameLst>
                                          <p:attrName>style.visibility</p:attrName>
                                        </p:attrNameLst>
                                      </p:cBhvr>
                                      <p:to>
                                        <p:strVal val="visible"/>
                                      </p:to>
                                    </p:set>
                                    <p:animEffect transition="in" filter="fade">
                                      <p:cBhvr>
                                        <p:cTn id="448" dur="100"/>
                                        <p:tgtEl>
                                          <p:spTgt spid="1196"/>
                                        </p:tgtEl>
                                      </p:cBhvr>
                                    </p:animEffect>
                                  </p:childTnLst>
                                </p:cTn>
                              </p:par>
                            </p:childTnLst>
                          </p:cTn>
                        </p:par>
                        <p:par>
                          <p:cTn id="449" fill="hold">
                            <p:stCondLst>
                              <p:cond delay="11700"/>
                            </p:stCondLst>
                            <p:childTnLst>
                              <p:par>
                                <p:cTn id="450" presetID="10" presetClass="entr" presetSubtype="0" fill="hold" nodeType="afterEffect">
                                  <p:stCondLst>
                                    <p:cond delay="0"/>
                                  </p:stCondLst>
                                  <p:childTnLst>
                                    <p:set>
                                      <p:cBhvr>
                                        <p:cTn id="451" dur="1" fill="hold">
                                          <p:stCondLst>
                                            <p:cond delay="0"/>
                                          </p:stCondLst>
                                        </p:cTn>
                                        <p:tgtEl>
                                          <p:spTgt spid="1190"/>
                                        </p:tgtEl>
                                        <p:attrNameLst>
                                          <p:attrName>style.visibility</p:attrName>
                                        </p:attrNameLst>
                                      </p:cBhvr>
                                      <p:to>
                                        <p:strVal val="visible"/>
                                      </p:to>
                                    </p:set>
                                    <p:animEffect transition="in" filter="fade">
                                      <p:cBhvr>
                                        <p:cTn id="452" dur="100"/>
                                        <p:tgtEl>
                                          <p:spTgt spid="1190"/>
                                        </p:tgtEl>
                                      </p:cBhvr>
                                    </p:animEffect>
                                  </p:childTnLst>
                                </p:cTn>
                              </p:par>
                            </p:childTnLst>
                          </p:cTn>
                        </p:par>
                        <p:par>
                          <p:cTn id="453" fill="hold">
                            <p:stCondLst>
                              <p:cond delay="11800"/>
                            </p:stCondLst>
                            <p:childTnLst>
                              <p:par>
                                <p:cTn id="454" presetID="10" presetClass="entr" presetSubtype="0" fill="hold" nodeType="afterEffect">
                                  <p:stCondLst>
                                    <p:cond delay="0"/>
                                  </p:stCondLst>
                                  <p:childTnLst>
                                    <p:set>
                                      <p:cBhvr>
                                        <p:cTn id="455" dur="1" fill="hold">
                                          <p:stCondLst>
                                            <p:cond delay="0"/>
                                          </p:stCondLst>
                                        </p:cTn>
                                        <p:tgtEl>
                                          <p:spTgt spid="1163"/>
                                        </p:tgtEl>
                                        <p:attrNameLst>
                                          <p:attrName>style.visibility</p:attrName>
                                        </p:attrNameLst>
                                      </p:cBhvr>
                                      <p:to>
                                        <p:strVal val="visible"/>
                                      </p:to>
                                    </p:set>
                                    <p:animEffect transition="in" filter="fade">
                                      <p:cBhvr>
                                        <p:cTn id="456" dur="100"/>
                                        <p:tgtEl>
                                          <p:spTgt spid="1163"/>
                                        </p:tgtEl>
                                      </p:cBhvr>
                                    </p:animEffect>
                                  </p:childTnLst>
                                </p:cTn>
                              </p:par>
                            </p:childTnLst>
                          </p:cTn>
                        </p:par>
                        <p:par>
                          <p:cTn id="457" fill="hold">
                            <p:stCondLst>
                              <p:cond delay="11900"/>
                            </p:stCondLst>
                            <p:childTnLst>
                              <p:par>
                                <p:cTn id="458" presetID="10" presetClass="entr" presetSubtype="0" fill="hold" nodeType="afterEffect">
                                  <p:stCondLst>
                                    <p:cond delay="0"/>
                                  </p:stCondLst>
                                  <p:childTnLst>
                                    <p:set>
                                      <p:cBhvr>
                                        <p:cTn id="459" dur="1" fill="hold">
                                          <p:stCondLst>
                                            <p:cond delay="0"/>
                                          </p:stCondLst>
                                        </p:cTn>
                                        <p:tgtEl>
                                          <p:spTgt spid="1145"/>
                                        </p:tgtEl>
                                        <p:attrNameLst>
                                          <p:attrName>style.visibility</p:attrName>
                                        </p:attrNameLst>
                                      </p:cBhvr>
                                      <p:to>
                                        <p:strVal val="visible"/>
                                      </p:to>
                                    </p:set>
                                    <p:animEffect transition="in" filter="fade">
                                      <p:cBhvr>
                                        <p:cTn id="460" dur="100"/>
                                        <p:tgtEl>
                                          <p:spTgt spid="1145"/>
                                        </p:tgtEl>
                                      </p:cBhvr>
                                    </p:animEffect>
                                  </p:childTnLst>
                                </p:cTn>
                              </p:par>
                            </p:childTnLst>
                          </p:cTn>
                        </p:par>
                        <p:par>
                          <p:cTn id="461" fill="hold">
                            <p:stCondLst>
                              <p:cond delay="12000"/>
                            </p:stCondLst>
                            <p:childTnLst>
                              <p:par>
                                <p:cTn id="462" presetID="10" presetClass="entr" presetSubtype="0" fill="hold" nodeType="afterEffect">
                                  <p:stCondLst>
                                    <p:cond delay="0"/>
                                  </p:stCondLst>
                                  <p:childTnLst>
                                    <p:set>
                                      <p:cBhvr>
                                        <p:cTn id="463" dur="1" fill="hold">
                                          <p:stCondLst>
                                            <p:cond delay="0"/>
                                          </p:stCondLst>
                                        </p:cTn>
                                        <p:tgtEl>
                                          <p:spTgt spid="1139"/>
                                        </p:tgtEl>
                                        <p:attrNameLst>
                                          <p:attrName>style.visibility</p:attrName>
                                        </p:attrNameLst>
                                      </p:cBhvr>
                                      <p:to>
                                        <p:strVal val="visible"/>
                                      </p:to>
                                    </p:set>
                                    <p:animEffect transition="in" filter="fade">
                                      <p:cBhvr>
                                        <p:cTn id="464" dur="100"/>
                                        <p:tgtEl>
                                          <p:spTgt spid="1139"/>
                                        </p:tgtEl>
                                      </p:cBhvr>
                                    </p:animEffect>
                                  </p:childTnLst>
                                </p:cTn>
                              </p:par>
                            </p:childTnLst>
                          </p:cTn>
                        </p:par>
                        <p:par>
                          <p:cTn id="465" fill="hold">
                            <p:stCondLst>
                              <p:cond delay="12100"/>
                            </p:stCondLst>
                            <p:childTnLst>
                              <p:par>
                                <p:cTn id="466" presetID="10" presetClass="entr" presetSubtype="0" fill="hold" nodeType="afterEffect">
                                  <p:stCondLst>
                                    <p:cond delay="0"/>
                                  </p:stCondLst>
                                  <p:childTnLst>
                                    <p:set>
                                      <p:cBhvr>
                                        <p:cTn id="467" dur="1" fill="hold">
                                          <p:stCondLst>
                                            <p:cond delay="0"/>
                                          </p:stCondLst>
                                        </p:cTn>
                                        <p:tgtEl>
                                          <p:spTgt spid="1133"/>
                                        </p:tgtEl>
                                        <p:attrNameLst>
                                          <p:attrName>style.visibility</p:attrName>
                                        </p:attrNameLst>
                                      </p:cBhvr>
                                      <p:to>
                                        <p:strVal val="visible"/>
                                      </p:to>
                                    </p:set>
                                    <p:animEffect transition="in" filter="fade">
                                      <p:cBhvr>
                                        <p:cTn id="468" dur="100"/>
                                        <p:tgtEl>
                                          <p:spTgt spid="1133"/>
                                        </p:tgtEl>
                                      </p:cBhvr>
                                    </p:animEffect>
                                  </p:childTnLst>
                                </p:cTn>
                              </p:par>
                            </p:childTnLst>
                          </p:cTn>
                        </p:par>
                        <p:par>
                          <p:cTn id="469" fill="hold">
                            <p:stCondLst>
                              <p:cond delay="12200"/>
                            </p:stCondLst>
                            <p:childTnLst>
                              <p:par>
                                <p:cTn id="470" presetID="10" presetClass="entr" presetSubtype="0" fill="hold" nodeType="afterEffect">
                                  <p:stCondLst>
                                    <p:cond delay="0"/>
                                  </p:stCondLst>
                                  <p:childTnLst>
                                    <p:set>
                                      <p:cBhvr>
                                        <p:cTn id="471" dur="1" fill="hold">
                                          <p:stCondLst>
                                            <p:cond delay="0"/>
                                          </p:stCondLst>
                                        </p:cTn>
                                        <p:tgtEl>
                                          <p:spTgt spid="1127"/>
                                        </p:tgtEl>
                                        <p:attrNameLst>
                                          <p:attrName>style.visibility</p:attrName>
                                        </p:attrNameLst>
                                      </p:cBhvr>
                                      <p:to>
                                        <p:strVal val="visible"/>
                                      </p:to>
                                    </p:set>
                                    <p:animEffect transition="in" filter="fade">
                                      <p:cBhvr>
                                        <p:cTn id="472" dur="100"/>
                                        <p:tgtEl>
                                          <p:spTgt spid="1127"/>
                                        </p:tgtEl>
                                      </p:cBhvr>
                                    </p:animEffect>
                                  </p:childTnLst>
                                </p:cTn>
                              </p:par>
                            </p:childTnLst>
                          </p:cTn>
                        </p:par>
                        <p:par>
                          <p:cTn id="473" fill="hold">
                            <p:stCondLst>
                              <p:cond delay="12300"/>
                            </p:stCondLst>
                            <p:childTnLst>
                              <p:par>
                                <p:cTn id="474" presetID="10" presetClass="entr" presetSubtype="0" fill="hold" nodeType="afterEffect">
                                  <p:stCondLst>
                                    <p:cond delay="0"/>
                                  </p:stCondLst>
                                  <p:childTnLst>
                                    <p:set>
                                      <p:cBhvr>
                                        <p:cTn id="475" dur="1" fill="hold">
                                          <p:stCondLst>
                                            <p:cond delay="0"/>
                                          </p:stCondLst>
                                        </p:cTn>
                                        <p:tgtEl>
                                          <p:spTgt spid="1121"/>
                                        </p:tgtEl>
                                        <p:attrNameLst>
                                          <p:attrName>style.visibility</p:attrName>
                                        </p:attrNameLst>
                                      </p:cBhvr>
                                      <p:to>
                                        <p:strVal val="visible"/>
                                      </p:to>
                                    </p:set>
                                    <p:animEffect transition="in" filter="fade">
                                      <p:cBhvr>
                                        <p:cTn id="476" dur="100"/>
                                        <p:tgtEl>
                                          <p:spTgt spid="1121"/>
                                        </p:tgtEl>
                                      </p:cBhvr>
                                    </p:animEffect>
                                  </p:childTnLst>
                                </p:cTn>
                              </p:par>
                            </p:childTnLst>
                          </p:cTn>
                        </p:par>
                        <p:par>
                          <p:cTn id="477" fill="hold">
                            <p:stCondLst>
                              <p:cond delay="12400"/>
                            </p:stCondLst>
                            <p:childTnLst>
                              <p:par>
                                <p:cTn id="478" presetID="10" presetClass="entr" presetSubtype="0" fill="hold" nodeType="afterEffect">
                                  <p:stCondLst>
                                    <p:cond delay="0"/>
                                  </p:stCondLst>
                                  <p:childTnLst>
                                    <p:set>
                                      <p:cBhvr>
                                        <p:cTn id="479" dur="1" fill="hold">
                                          <p:stCondLst>
                                            <p:cond delay="0"/>
                                          </p:stCondLst>
                                        </p:cTn>
                                        <p:tgtEl>
                                          <p:spTgt spid="1184"/>
                                        </p:tgtEl>
                                        <p:attrNameLst>
                                          <p:attrName>style.visibility</p:attrName>
                                        </p:attrNameLst>
                                      </p:cBhvr>
                                      <p:to>
                                        <p:strVal val="visible"/>
                                      </p:to>
                                    </p:set>
                                    <p:animEffect transition="in" filter="fade">
                                      <p:cBhvr>
                                        <p:cTn id="480" dur="100"/>
                                        <p:tgtEl>
                                          <p:spTgt spid="1184"/>
                                        </p:tgtEl>
                                      </p:cBhvr>
                                    </p:animEffect>
                                  </p:childTnLst>
                                </p:cTn>
                              </p:par>
                            </p:childTnLst>
                          </p:cTn>
                        </p:par>
                        <p:par>
                          <p:cTn id="481" fill="hold">
                            <p:stCondLst>
                              <p:cond delay="12500"/>
                            </p:stCondLst>
                            <p:childTnLst>
                              <p:par>
                                <p:cTn id="482" presetID="10" presetClass="entr" presetSubtype="0" fill="hold" nodeType="afterEffect">
                                  <p:stCondLst>
                                    <p:cond delay="0"/>
                                  </p:stCondLst>
                                  <p:childTnLst>
                                    <p:set>
                                      <p:cBhvr>
                                        <p:cTn id="483" dur="1" fill="hold">
                                          <p:stCondLst>
                                            <p:cond delay="0"/>
                                          </p:stCondLst>
                                        </p:cTn>
                                        <p:tgtEl>
                                          <p:spTgt spid="1178"/>
                                        </p:tgtEl>
                                        <p:attrNameLst>
                                          <p:attrName>style.visibility</p:attrName>
                                        </p:attrNameLst>
                                      </p:cBhvr>
                                      <p:to>
                                        <p:strVal val="visible"/>
                                      </p:to>
                                    </p:set>
                                    <p:animEffect transition="in" filter="fade">
                                      <p:cBhvr>
                                        <p:cTn id="484" dur="100"/>
                                        <p:tgtEl>
                                          <p:spTgt spid="1178"/>
                                        </p:tgtEl>
                                      </p:cBhvr>
                                    </p:animEffect>
                                  </p:childTnLst>
                                </p:cTn>
                              </p:par>
                            </p:childTnLst>
                          </p:cTn>
                        </p:par>
                        <p:par>
                          <p:cTn id="485" fill="hold">
                            <p:stCondLst>
                              <p:cond delay="12600"/>
                            </p:stCondLst>
                            <p:childTnLst>
                              <p:par>
                                <p:cTn id="486" presetID="10" presetClass="entr" presetSubtype="0" fill="hold" nodeType="afterEffect">
                                  <p:stCondLst>
                                    <p:cond delay="0"/>
                                  </p:stCondLst>
                                  <p:childTnLst>
                                    <p:set>
                                      <p:cBhvr>
                                        <p:cTn id="487" dur="1" fill="hold">
                                          <p:stCondLst>
                                            <p:cond delay="0"/>
                                          </p:stCondLst>
                                        </p:cTn>
                                        <p:tgtEl>
                                          <p:spTgt spid="737"/>
                                        </p:tgtEl>
                                        <p:attrNameLst>
                                          <p:attrName>style.visibility</p:attrName>
                                        </p:attrNameLst>
                                      </p:cBhvr>
                                      <p:to>
                                        <p:strVal val="visible"/>
                                      </p:to>
                                    </p:set>
                                    <p:animEffect transition="in" filter="fade">
                                      <p:cBhvr>
                                        <p:cTn id="488" dur="100"/>
                                        <p:tgtEl>
                                          <p:spTgt spid="737"/>
                                        </p:tgtEl>
                                      </p:cBhvr>
                                    </p:animEffect>
                                  </p:childTnLst>
                                </p:cTn>
                              </p:par>
                            </p:childTnLst>
                          </p:cTn>
                        </p:par>
                        <p:par>
                          <p:cTn id="489" fill="hold">
                            <p:stCondLst>
                              <p:cond delay="12700"/>
                            </p:stCondLst>
                            <p:childTnLst>
                              <p:par>
                                <p:cTn id="490" presetID="10" presetClass="entr" presetSubtype="0" fill="hold" nodeType="afterEffect">
                                  <p:stCondLst>
                                    <p:cond delay="0"/>
                                  </p:stCondLst>
                                  <p:childTnLst>
                                    <p:set>
                                      <p:cBhvr>
                                        <p:cTn id="491" dur="1" fill="hold">
                                          <p:stCondLst>
                                            <p:cond delay="0"/>
                                          </p:stCondLst>
                                        </p:cTn>
                                        <p:tgtEl>
                                          <p:spTgt spid="1091"/>
                                        </p:tgtEl>
                                        <p:attrNameLst>
                                          <p:attrName>style.visibility</p:attrName>
                                        </p:attrNameLst>
                                      </p:cBhvr>
                                      <p:to>
                                        <p:strVal val="visible"/>
                                      </p:to>
                                    </p:set>
                                    <p:animEffect transition="in" filter="fade">
                                      <p:cBhvr>
                                        <p:cTn id="492" dur="100"/>
                                        <p:tgtEl>
                                          <p:spTgt spid="1091"/>
                                        </p:tgtEl>
                                      </p:cBhvr>
                                    </p:animEffect>
                                  </p:childTnLst>
                                </p:cTn>
                              </p:par>
                            </p:childTnLst>
                          </p:cTn>
                        </p:par>
                        <p:par>
                          <p:cTn id="493" fill="hold">
                            <p:stCondLst>
                              <p:cond delay="12800"/>
                            </p:stCondLst>
                            <p:childTnLst>
                              <p:par>
                                <p:cTn id="494" presetID="10" presetClass="entr" presetSubtype="0" fill="hold" nodeType="afterEffect">
                                  <p:stCondLst>
                                    <p:cond delay="0"/>
                                  </p:stCondLst>
                                  <p:childTnLst>
                                    <p:set>
                                      <p:cBhvr>
                                        <p:cTn id="495" dur="1" fill="hold">
                                          <p:stCondLst>
                                            <p:cond delay="0"/>
                                          </p:stCondLst>
                                        </p:cTn>
                                        <p:tgtEl>
                                          <p:spTgt spid="1085"/>
                                        </p:tgtEl>
                                        <p:attrNameLst>
                                          <p:attrName>style.visibility</p:attrName>
                                        </p:attrNameLst>
                                      </p:cBhvr>
                                      <p:to>
                                        <p:strVal val="visible"/>
                                      </p:to>
                                    </p:set>
                                    <p:animEffect transition="in" filter="fade">
                                      <p:cBhvr>
                                        <p:cTn id="496" dur="100"/>
                                        <p:tgtEl>
                                          <p:spTgt spid="1085"/>
                                        </p:tgtEl>
                                      </p:cBhvr>
                                    </p:animEffect>
                                  </p:childTnLst>
                                </p:cTn>
                              </p:par>
                            </p:childTnLst>
                          </p:cTn>
                        </p:par>
                        <p:par>
                          <p:cTn id="497" fill="hold">
                            <p:stCondLst>
                              <p:cond delay="12900"/>
                            </p:stCondLst>
                            <p:childTnLst>
                              <p:par>
                                <p:cTn id="498" presetID="10" presetClass="entr" presetSubtype="0" fill="hold" nodeType="afterEffect">
                                  <p:stCondLst>
                                    <p:cond delay="0"/>
                                  </p:stCondLst>
                                  <p:childTnLst>
                                    <p:set>
                                      <p:cBhvr>
                                        <p:cTn id="499" dur="1" fill="hold">
                                          <p:stCondLst>
                                            <p:cond delay="0"/>
                                          </p:stCondLst>
                                        </p:cTn>
                                        <p:tgtEl>
                                          <p:spTgt spid="1079"/>
                                        </p:tgtEl>
                                        <p:attrNameLst>
                                          <p:attrName>style.visibility</p:attrName>
                                        </p:attrNameLst>
                                      </p:cBhvr>
                                      <p:to>
                                        <p:strVal val="visible"/>
                                      </p:to>
                                    </p:set>
                                    <p:animEffect transition="in" filter="fade">
                                      <p:cBhvr>
                                        <p:cTn id="500" dur="100"/>
                                        <p:tgtEl>
                                          <p:spTgt spid="1079"/>
                                        </p:tgtEl>
                                      </p:cBhvr>
                                    </p:animEffect>
                                  </p:childTnLst>
                                </p:cTn>
                              </p:par>
                            </p:childTnLst>
                          </p:cTn>
                        </p:par>
                        <p:par>
                          <p:cTn id="501" fill="hold">
                            <p:stCondLst>
                              <p:cond delay="13000"/>
                            </p:stCondLst>
                            <p:childTnLst>
                              <p:par>
                                <p:cTn id="502" presetID="10" presetClass="entr" presetSubtype="0" fill="hold" nodeType="afterEffect">
                                  <p:stCondLst>
                                    <p:cond delay="0"/>
                                  </p:stCondLst>
                                  <p:childTnLst>
                                    <p:set>
                                      <p:cBhvr>
                                        <p:cTn id="503" dur="1" fill="hold">
                                          <p:stCondLst>
                                            <p:cond delay="0"/>
                                          </p:stCondLst>
                                        </p:cTn>
                                        <p:tgtEl>
                                          <p:spTgt spid="1118"/>
                                        </p:tgtEl>
                                        <p:attrNameLst>
                                          <p:attrName>style.visibility</p:attrName>
                                        </p:attrNameLst>
                                      </p:cBhvr>
                                      <p:to>
                                        <p:strVal val="visible"/>
                                      </p:to>
                                    </p:set>
                                    <p:animEffect transition="in" filter="fade">
                                      <p:cBhvr>
                                        <p:cTn id="504" dur="100"/>
                                        <p:tgtEl>
                                          <p:spTgt spid="1118"/>
                                        </p:tgtEl>
                                      </p:cBhvr>
                                    </p:animEffect>
                                  </p:childTnLst>
                                </p:cTn>
                              </p:par>
                            </p:childTnLst>
                          </p:cTn>
                        </p:par>
                        <p:par>
                          <p:cTn id="505" fill="hold">
                            <p:stCondLst>
                              <p:cond delay="13100"/>
                            </p:stCondLst>
                            <p:childTnLst>
                              <p:par>
                                <p:cTn id="506" presetID="10" presetClass="entr" presetSubtype="0" fill="hold" nodeType="afterEffect">
                                  <p:stCondLst>
                                    <p:cond delay="0"/>
                                  </p:stCondLst>
                                  <p:childTnLst>
                                    <p:set>
                                      <p:cBhvr>
                                        <p:cTn id="507" dur="1" fill="hold">
                                          <p:stCondLst>
                                            <p:cond delay="0"/>
                                          </p:stCondLst>
                                        </p:cTn>
                                        <p:tgtEl>
                                          <p:spTgt spid="1112"/>
                                        </p:tgtEl>
                                        <p:attrNameLst>
                                          <p:attrName>style.visibility</p:attrName>
                                        </p:attrNameLst>
                                      </p:cBhvr>
                                      <p:to>
                                        <p:strVal val="visible"/>
                                      </p:to>
                                    </p:set>
                                    <p:animEffect transition="in" filter="fade">
                                      <p:cBhvr>
                                        <p:cTn id="508" dur="100"/>
                                        <p:tgtEl>
                                          <p:spTgt spid="1112"/>
                                        </p:tgtEl>
                                      </p:cBhvr>
                                    </p:animEffect>
                                  </p:childTnLst>
                                </p:cTn>
                              </p:par>
                            </p:childTnLst>
                          </p:cTn>
                        </p:par>
                        <p:par>
                          <p:cTn id="509" fill="hold">
                            <p:stCondLst>
                              <p:cond delay="13200"/>
                            </p:stCondLst>
                            <p:childTnLst>
                              <p:par>
                                <p:cTn id="510" presetID="10" presetClass="entr" presetSubtype="0" fill="hold" nodeType="afterEffect">
                                  <p:stCondLst>
                                    <p:cond delay="0"/>
                                  </p:stCondLst>
                                  <p:childTnLst>
                                    <p:set>
                                      <p:cBhvr>
                                        <p:cTn id="511" dur="1" fill="hold">
                                          <p:stCondLst>
                                            <p:cond delay="0"/>
                                          </p:stCondLst>
                                        </p:cTn>
                                        <p:tgtEl>
                                          <p:spTgt spid="1094"/>
                                        </p:tgtEl>
                                        <p:attrNameLst>
                                          <p:attrName>style.visibility</p:attrName>
                                        </p:attrNameLst>
                                      </p:cBhvr>
                                      <p:to>
                                        <p:strVal val="visible"/>
                                      </p:to>
                                    </p:set>
                                    <p:animEffect transition="in" filter="fade">
                                      <p:cBhvr>
                                        <p:cTn id="512" dur="100"/>
                                        <p:tgtEl>
                                          <p:spTgt spid="1094"/>
                                        </p:tgtEl>
                                      </p:cBhvr>
                                    </p:animEffect>
                                  </p:childTnLst>
                                </p:cTn>
                              </p:par>
                            </p:childTnLst>
                          </p:cTn>
                        </p:par>
                        <p:par>
                          <p:cTn id="513" fill="hold">
                            <p:stCondLst>
                              <p:cond delay="13300"/>
                            </p:stCondLst>
                            <p:childTnLst>
                              <p:par>
                                <p:cTn id="514" presetID="10" presetClass="entr" presetSubtype="0" fill="hold" nodeType="afterEffect">
                                  <p:stCondLst>
                                    <p:cond delay="0"/>
                                  </p:stCondLst>
                                  <p:childTnLst>
                                    <p:set>
                                      <p:cBhvr>
                                        <p:cTn id="515" dur="1" fill="hold">
                                          <p:stCondLst>
                                            <p:cond delay="0"/>
                                          </p:stCondLst>
                                        </p:cTn>
                                        <p:tgtEl>
                                          <p:spTgt spid="758"/>
                                        </p:tgtEl>
                                        <p:attrNameLst>
                                          <p:attrName>style.visibility</p:attrName>
                                        </p:attrNameLst>
                                      </p:cBhvr>
                                      <p:to>
                                        <p:strVal val="visible"/>
                                      </p:to>
                                    </p:set>
                                    <p:animEffect transition="in" filter="fade">
                                      <p:cBhvr>
                                        <p:cTn id="516" dur="100"/>
                                        <p:tgtEl>
                                          <p:spTgt spid="758"/>
                                        </p:tgtEl>
                                      </p:cBhvr>
                                    </p:animEffect>
                                  </p:childTnLst>
                                </p:cTn>
                              </p:par>
                            </p:childTnLst>
                          </p:cTn>
                        </p:par>
                        <p:par>
                          <p:cTn id="517" fill="hold">
                            <p:stCondLst>
                              <p:cond delay="13400"/>
                            </p:stCondLst>
                            <p:childTnLst>
                              <p:par>
                                <p:cTn id="518" presetID="10" presetClass="entr" presetSubtype="0" fill="hold" nodeType="afterEffect">
                                  <p:stCondLst>
                                    <p:cond delay="0"/>
                                  </p:stCondLst>
                                  <p:childTnLst>
                                    <p:set>
                                      <p:cBhvr>
                                        <p:cTn id="519" dur="1" fill="hold">
                                          <p:stCondLst>
                                            <p:cond delay="0"/>
                                          </p:stCondLst>
                                        </p:cTn>
                                        <p:tgtEl>
                                          <p:spTgt spid="746"/>
                                        </p:tgtEl>
                                        <p:attrNameLst>
                                          <p:attrName>style.visibility</p:attrName>
                                        </p:attrNameLst>
                                      </p:cBhvr>
                                      <p:to>
                                        <p:strVal val="visible"/>
                                      </p:to>
                                    </p:set>
                                    <p:animEffect transition="in" filter="fade">
                                      <p:cBhvr>
                                        <p:cTn id="520" dur="100"/>
                                        <p:tgtEl>
                                          <p:spTgt spid="746"/>
                                        </p:tgtEl>
                                      </p:cBhvr>
                                    </p:animEffect>
                                  </p:childTnLst>
                                </p:cTn>
                              </p:par>
                            </p:childTnLst>
                          </p:cTn>
                        </p:par>
                        <p:par>
                          <p:cTn id="521" fill="hold">
                            <p:stCondLst>
                              <p:cond delay="13500"/>
                            </p:stCondLst>
                            <p:childTnLst>
                              <p:par>
                                <p:cTn id="522" presetID="10" presetClass="entr" presetSubtype="0" fill="hold" nodeType="afterEffect">
                                  <p:stCondLst>
                                    <p:cond delay="0"/>
                                  </p:stCondLst>
                                  <p:childTnLst>
                                    <p:set>
                                      <p:cBhvr>
                                        <p:cTn id="523" dur="1" fill="hold">
                                          <p:stCondLst>
                                            <p:cond delay="0"/>
                                          </p:stCondLst>
                                        </p:cTn>
                                        <p:tgtEl>
                                          <p:spTgt spid="740"/>
                                        </p:tgtEl>
                                        <p:attrNameLst>
                                          <p:attrName>style.visibility</p:attrName>
                                        </p:attrNameLst>
                                      </p:cBhvr>
                                      <p:to>
                                        <p:strVal val="visible"/>
                                      </p:to>
                                    </p:set>
                                    <p:animEffect transition="in" filter="fade">
                                      <p:cBhvr>
                                        <p:cTn id="524" dur="100"/>
                                        <p:tgtEl>
                                          <p:spTgt spid="740"/>
                                        </p:tgtEl>
                                      </p:cBhvr>
                                    </p:animEffect>
                                  </p:childTnLst>
                                </p:cTn>
                              </p:par>
                            </p:childTnLst>
                          </p:cTn>
                        </p:par>
                        <p:par>
                          <p:cTn id="525" fill="hold">
                            <p:stCondLst>
                              <p:cond delay="13600"/>
                            </p:stCondLst>
                            <p:childTnLst>
                              <p:par>
                                <p:cTn id="526" presetID="10" presetClass="entr" presetSubtype="0" fill="hold" nodeType="afterEffect">
                                  <p:stCondLst>
                                    <p:cond delay="0"/>
                                  </p:stCondLst>
                                  <p:childTnLst>
                                    <p:set>
                                      <p:cBhvr>
                                        <p:cTn id="527" dur="1" fill="hold">
                                          <p:stCondLst>
                                            <p:cond delay="0"/>
                                          </p:stCondLst>
                                        </p:cTn>
                                        <p:tgtEl>
                                          <p:spTgt spid="1073"/>
                                        </p:tgtEl>
                                        <p:attrNameLst>
                                          <p:attrName>style.visibility</p:attrName>
                                        </p:attrNameLst>
                                      </p:cBhvr>
                                      <p:to>
                                        <p:strVal val="visible"/>
                                      </p:to>
                                    </p:set>
                                    <p:animEffect transition="in" filter="fade">
                                      <p:cBhvr>
                                        <p:cTn id="528" dur="100"/>
                                        <p:tgtEl>
                                          <p:spTgt spid="1073"/>
                                        </p:tgtEl>
                                      </p:cBhvr>
                                    </p:animEffect>
                                  </p:childTnLst>
                                </p:cTn>
                              </p:par>
                            </p:childTnLst>
                          </p:cTn>
                        </p:par>
                        <p:par>
                          <p:cTn id="529" fill="hold">
                            <p:stCondLst>
                              <p:cond delay="13700"/>
                            </p:stCondLst>
                            <p:childTnLst>
                              <p:par>
                                <p:cTn id="530" presetID="10" presetClass="entr" presetSubtype="0" fill="hold" nodeType="afterEffect">
                                  <p:stCondLst>
                                    <p:cond delay="0"/>
                                  </p:stCondLst>
                                  <p:childTnLst>
                                    <p:set>
                                      <p:cBhvr>
                                        <p:cTn id="531" dur="1" fill="hold">
                                          <p:stCondLst>
                                            <p:cond delay="0"/>
                                          </p:stCondLst>
                                        </p:cTn>
                                        <p:tgtEl>
                                          <p:spTgt spid="1067"/>
                                        </p:tgtEl>
                                        <p:attrNameLst>
                                          <p:attrName>style.visibility</p:attrName>
                                        </p:attrNameLst>
                                      </p:cBhvr>
                                      <p:to>
                                        <p:strVal val="visible"/>
                                      </p:to>
                                    </p:set>
                                    <p:animEffect transition="in" filter="fade">
                                      <p:cBhvr>
                                        <p:cTn id="532" dur="100"/>
                                        <p:tgtEl>
                                          <p:spTgt spid="1067"/>
                                        </p:tgtEl>
                                      </p:cBhvr>
                                    </p:animEffect>
                                  </p:childTnLst>
                                </p:cTn>
                              </p:par>
                            </p:childTnLst>
                          </p:cTn>
                        </p:par>
                        <p:par>
                          <p:cTn id="533" fill="hold">
                            <p:stCondLst>
                              <p:cond delay="13800"/>
                            </p:stCondLst>
                            <p:childTnLst>
                              <p:par>
                                <p:cTn id="534" presetID="10" presetClass="entr" presetSubtype="0" fill="hold" nodeType="afterEffect">
                                  <p:stCondLst>
                                    <p:cond delay="0"/>
                                  </p:stCondLst>
                                  <p:childTnLst>
                                    <p:set>
                                      <p:cBhvr>
                                        <p:cTn id="535" dur="1" fill="hold">
                                          <p:stCondLst>
                                            <p:cond delay="0"/>
                                          </p:stCondLst>
                                        </p:cTn>
                                        <p:tgtEl>
                                          <p:spTgt spid="1061"/>
                                        </p:tgtEl>
                                        <p:attrNameLst>
                                          <p:attrName>style.visibility</p:attrName>
                                        </p:attrNameLst>
                                      </p:cBhvr>
                                      <p:to>
                                        <p:strVal val="visible"/>
                                      </p:to>
                                    </p:set>
                                    <p:animEffect transition="in" filter="fade">
                                      <p:cBhvr>
                                        <p:cTn id="536" dur="100"/>
                                        <p:tgtEl>
                                          <p:spTgt spid="1061"/>
                                        </p:tgtEl>
                                      </p:cBhvr>
                                    </p:animEffect>
                                  </p:childTnLst>
                                </p:cTn>
                              </p:par>
                            </p:childTnLst>
                          </p:cTn>
                        </p:par>
                        <p:par>
                          <p:cTn id="537" fill="hold">
                            <p:stCondLst>
                              <p:cond delay="13900"/>
                            </p:stCondLst>
                            <p:childTnLst>
                              <p:par>
                                <p:cTn id="538" presetID="10" presetClass="entr" presetSubtype="0" fill="hold" nodeType="afterEffect">
                                  <p:stCondLst>
                                    <p:cond delay="0"/>
                                  </p:stCondLst>
                                  <p:childTnLst>
                                    <p:set>
                                      <p:cBhvr>
                                        <p:cTn id="539" dur="1" fill="hold">
                                          <p:stCondLst>
                                            <p:cond delay="0"/>
                                          </p:stCondLst>
                                        </p:cTn>
                                        <p:tgtEl>
                                          <p:spTgt spid="1055"/>
                                        </p:tgtEl>
                                        <p:attrNameLst>
                                          <p:attrName>style.visibility</p:attrName>
                                        </p:attrNameLst>
                                      </p:cBhvr>
                                      <p:to>
                                        <p:strVal val="visible"/>
                                      </p:to>
                                    </p:set>
                                    <p:animEffect transition="in" filter="fade">
                                      <p:cBhvr>
                                        <p:cTn id="540" dur="100"/>
                                        <p:tgtEl>
                                          <p:spTgt spid="1055"/>
                                        </p:tgtEl>
                                      </p:cBhvr>
                                    </p:animEffect>
                                  </p:childTnLst>
                                </p:cTn>
                              </p:par>
                            </p:childTnLst>
                          </p:cTn>
                        </p:par>
                        <p:par>
                          <p:cTn id="541" fill="hold">
                            <p:stCondLst>
                              <p:cond delay="14000"/>
                            </p:stCondLst>
                            <p:childTnLst>
                              <p:par>
                                <p:cTn id="542" presetID="10" presetClass="entr" presetSubtype="0" fill="hold" nodeType="afterEffect">
                                  <p:stCondLst>
                                    <p:cond delay="0"/>
                                  </p:stCondLst>
                                  <p:childTnLst>
                                    <p:set>
                                      <p:cBhvr>
                                        <p:cTn id="543" dur="1" fill="hold">
                                          <p:stCondLst>
                                            <p:cond delay="0"/>
                                          </p:stCondLst>
                                        </p:cTn>
                                        <p:tgtEl>
                                          <p:spTgt spid="1103"/>
                                        </p:tgtEl>
                                        <p:attrNameLst>
                                          <p:attrName>style.visibility</p:attrName>
                                        </p:attrNameLst>
                                      </p:cBhvr>
                                      <p:to>
                                        <p:strVal val="visible"/>
                                      </p:to>
                                    </p:set>
                                    <p:animEffect transition="in" filter="fade">
                                      <p:cBhvr>
                                        <p:cTn id="544" dur="100"/>
                                        <p:tgtEl>
                                          <p:spTgt spid="1103"/>
                                        </p:tgtEl>
                                      </p:cBhvr>
                                    </p:animEffect>
                                  </p:childTnLst>
                                </p:cTn>
                              </p:par>
                            </p:childTnLst>
                          </p:cTn>
                        </p:par>
                        <p:par>
                          <p:cTn id="545" fill="hold">
                            <p:stCondLst>
                              <p:cond delay="14100"/>
                            </p:stCondLst>
                            <p:childTnLst>
                              <p:par>
                                <p:cTn id="546" presetID="10" presetClass="entr" presetSubtype="0" fill="hold" nodeType="afterEffect">
                                  <p:stCondLst>
                                    <p:cond delay="0"/>
                                  </p:stCondLst>
                                  <p:childTnLst>
                                    <p:set>
                                      <p:cBhvr>
                                        <p:cTn id="547" dur="1" fill="hold">
                                          <p:stCondLst>
                                            <p:cond delay="0"/>
                                          </p:stCondLst>
                                        </p:cTn>
                                        <p:tgtEl>
                                          <p:spTgt spid="1097"/>
                                        </p:tgtEl>
                                        <p:attrNameLst>
                                          <p:attrName>style.visibility</p:attrName>
                                        </p:attrNameLst>
                                      </p:cBhvr>
                                      <p:to>
                                        <p:strVal val="visible"/>
                                      </p:to>
                                    </p:set>
                                    <p:animEffect transition="in" filter="fade">
                                      <p:cBhvr>
                                        <p:cTn id="548" dur="100"/>
                                        <p:tgtEl>
                                          <p:spTgt spid="1097"/>
                                        </p:tgtEl>
                                      </p:cBhvr>
                                    </p:animEffect>
                                  </p:childTnLst>
                                </p:cTn>
                              </p:par>
                            </p:childTnLst>
                          </p:cTn>
                        </p:par>
                        <p:par>
                          <p:cTn id="549" fill="hold">
                            <p:stCondLst>
                              <p:cond delay="14200"/>
                            </p:stCondLst>
                            <p:childTnLst>
                              <p:par>
                                <p:cTn id="550" presetID="10" presetClass="entr" presetSubtype="0" fill="hold" nodeType="afterEffect">
                                  <p:stCondLst>
                                    <p:cond delay="0"/>
                                  </p:stCondLst>
                                  <p:childTnLst>
                                    <p:set>
                                      <p:cBhvr>
                                        <p:cTn id="551" dur="1" fill="hold">
                                          <p:stCondLst>
                                            <p:cond delay="0"/>
                                          </p:stCondLst>
                                        </p:cTn>
                                        <p:tgtEl>
                                          <p:spTgt spid="1049"/>
                                        </p:tgtEl>
                                        <p:attrNameLst>
                                          <p:attrName>style.visibility</p:attrName>
                                        </p:attrNameLst>
                                      </p:cBhvr>
                                      <p:to>
                                        <p:strVal val="visible"/>
                                      </p:to>
                                    </p:set>
                                    <p:animEffect transition="in" filter="fade">
                                      <p:cBhvr>
                                        <p:cTn id="552" dur="100"/>
                                        <p:tgtEl>
                                          <p:spTgt spid="1049"/>
                                        </p:tgtEl>
                                      </p:cBhvr>
                                    </p:animEffect>
                                  </p:childTnLst>
                                </p:cTn>
                              </p:par>
                            </p:childTnLst>
                          </p:cTn>
                        </p:par>
                        <p:par>
                          <p:cTn id="553" fill="hold">
                            <p:stCondLst>
                              <p:cond delay="14300"/>
                            </p:stCondLst>
                            <p:childTnLst>
                              <p:par>
                                <p:cTn id="554" presetID="10" presetClass="entr" presetSubtype="0" fill="hold" nodeType="afterEffect">
                                  <p:stCondLst>
                                    <p:cond delay="0"/>
                                  </p:stCondLst>
                                  <p:childTnLst>
                                    <p:set>
                                      <p:cBhvr>
                                        <p:cTn id="555" dur="1" fill="hold">
                                          <p:stCondLst>
                                            <p:cond delay="0"/>
                                          </p:stCondLst>
                                        </p:cTn>
                                        <p:tgtEl>
                                          <p:spTgt spid="1043"/>
                                        </p:tgtEl>
                                        <p:attrNameLst>
                                          <p:attrName>style.visibility</p:attrName>
                                        </p:attrNameLst>
                                      </p:cBhvr>
                                      <p:to>
                                        <p:strVal val="visible"/>
                                      </p:to>
                                    </p:set>
                                    <p:animEffect transition="in" filter="fade">
                                      <p:cBhvr>
                                        <p:cTn id="556" dur="100"/>
                                        <p:tgtEl>
                                          <p:spTgt spid="1043"/>
                                        </p:tgtEl>
                                      </p:cBhvr>
                                    </p:animEffect>
                                  </p:childTnLst>
                                </p:cTn>
                              </p:par>
                            </p:childTnLst>
                          </p:cTn>
                        </p:par>
                        <p:par>
                          <p:cTn id="557" fill="hold">
                            <p:stCondLst>
                              <p:cond delay="14400"/>
                            </p:stCondLst>
                            <p:childTnLst>
                              <p:par>
                                <p:cTn id="558" presetID="10" presetClass="entr" presetSubtype="0" fill="hold" nodeType="afterEffect">
                                  <p:stCondLst>
                                    <p:cond delay="0"/>
                                  </p:stCondLst>
                                  <p:childTnLst>
                                    <p:set>
                                      <p:cBhvr>
                                        <p:cTn id="559" dur="1" fill="hold">
                                          <p:stCondLst>
                                            <p:cond delay="0"/>
                                          </p:stCondLst>
                                        </p:cTn>
                                        <p:tgtEl>
                                          <p:spTgt spid="1037"/>
                                        </p:tgtEl>
                                        <p:attrNameLst>
                                          <p:attrName>style.visibility</p:attrName>
                                        </p:attrNameLst>
                                      </p:cBhvr>
                                      <p:to>
                                        <p:strVal val="visible"/>
                                      </p:to>
                                    </p:set>
                                    <p:animEffect transition="in" filter="fade">
                                      <p:cBhvr>
                                        <p:cTn id="560" dur="100"/>
                                        <p:tgtEl>
                                          <p:spTgt spid="1037"/>
                                        </p:tgtEl>
                                      </p:cBhvr>
                                    </p:animEffect>
                                  </p:childTnLst>
                                </p:cTn>
                              </p:par>
                            </p:childTnLst>
                          </p:cTn>
                        </p:par>
                        <p:par>
                          <p:cTn id="561" fill="hold">
                            <p:stCondLst>
                              <p:cond delay="14500"/>
                            </p:stCondLst>
                            <p:childTnLst>
                              <p:par>
                                <p:cTn id="562" presetID="10" presetClass="entr" presetSubtype="0" fill="hold" nodeType="afterEffect">
                                  <p:stCondLst>
                                    <p:cond delay="0"/>
                                  </p:stCondLst>
                                  <p:childTnLst>
                                    <p:set>
                                      <p:cBhvr>
                                        <p:cTn id="563" dur="1" fill="hold">
                                          <p:stCondLst>
                                            <p:cond delay="0"/>
                                          </p:stCondLst>
                                        </p:cTn>
                                        <p:tgtEl>
                                          <p:spTgt spid="1031"/>
                                        </p:tgtEl>
                                        <p:attrNameLst>
                                          <p:attrName>style.visibility</p:attrName>
                                        </p:attrNameLst>
                                      </p:cBhvr>
                                      <p:to>
                                        <p:strVal val="visible"/>
                                      </p:to>
                                    </p:set>
                                    <p:animEffect transition="in" filter="fade">
                                      <p:cBhvr>
                                        <p:cTn id="564" dur="100"/>
                                        <p:tgtEl>
                                          <p:spTgt spid="1031"/>
                                        </p:tgtEl>
                                      </p:cBhvr>
                                    </p:animEffect>
                                  </p:childTnLst>
                                </p:cTn>
                              </p:par>
                            </p:childTnLst>
                          </p:cTn>
                        </p:par>
                        <p:par>
                          <p:cTn id="565" fill="hold">
                            <p:stCondLst>
                              <p:cond delay="14600"/>
                            </p:stCondLst>
                            <p:childTnLst>
                              <p:par>
                                <p:cTn id="566" presetID="10" presetClass="entr" presetSubtype="0" fill="hold" nodeType="afterEffect">
                                  <p:stCondLst>
                                    <p:cond delay="0"/>
                                  </p:stCondLst>
                                  <p:childTnLst>
                                    <p:set>
                                      <p:cBhvr>
                                        <p:cTn id="567" dur="1" fill="hold">
                                          <p:stCondLst>
                                            <p:cond delay="0"/>
                                          </p:stCondLst>
                                        </p:cTn>
                                        <p:tgtEl>
                                          <p:spTgt spid="1025"/>
                                        </p:tgtEl>
                                        <p:attrNameLst>
                                          <p:attrName>style.visibility</p:attrName>
                                        </p:attrNameLst>
                                      </p:cBhvr>
                                      <p:to>
                                        <p:strVal val="visible"/>
                                      </p:to>
                                    </p:set>
                                    <p:animEffect transition="in" filter="fade">
                                      <p:cBhvr>
                                        <p:cTn id="568" dur="100"/>
                                        <p:tgtEl>
                                          <p:spTgt spid="1025"/>
                                        </p:tgtEl>
                                      </p:cBhvr>
                                    </p:animEffect>
                                  </p:childTnLst>
                                </p:cTn>
                              </p:par>
                            </p:childTnLst>
                          </p:cTn>
                        </p:par>
                        <p:par>
                          <p:cTn id="569" fill="hold">
                            <p:stCondLst>
                              <p:cond delay="14700"/>
                            </p:stCondLst>
                            <p:childTnLst>
                              <p:par>
                                <p:cTn id="570" presetID="10" presetClass="entr" presetSubtype="0" fill="hold" nodeType="afterEffect">
                                  <p:stCondLst>
                                    <p:cond delay="0"/>
                                  </p:stCondLst>
                                  <p:childTnLst>
                                    <p:set>
                                      <p:cBhvr>
                                        <p:cTn id="571" dur="1" fill="hold">
                                          <p:stCondLst>
                                            <p:cond delay="0"/>
                                          </p:stCondLst>
                                        </p:cTn>
                                        <p:tgtEl>
                                          <p:spTgt spid="1019"/>
                                        </p:tgtEl>
                                        <p:attrNameLst>
                                          <p:attrName>style.visibility</p:attrName>
                                        </p:attrNameLst>
                                      </p:cBhvr>
                                      <p:to>
                                        <p:strVal val="visible"/>
                                      </p:to>
                                    </p:set>
                                    <p:animEffect transition="in" filter="fade">
                                      <p:cBhvr>
                                        <p:cTn id="572" dur="100"/>
                                        <p:tgtEl>
                                          <p:spTgt spid="1019"/>
                                        </p:tgtEl>
                                      </p:cBhvr>
                                    </p:animEffect>
                                  </p:childTnLst>
                                </p:cTn>
                              </p:par>
                            </p:childTnLst>
                          </p:cTn>
                        </p:par>
                        <p:par>
                          <p:cTn id="573" fill="hold">
                            <p:stCondLst>
                              <p:cond delay="14800"/>
                            </p:stCondLst>
                            <p:childTnLst>
                              <p:par>
                                <p:cTn id="574" presetID="10" presetClass="entr" presetSubtype="0" fill="hold" nodeType="afterEffect">
                                  <p:stCondLst>
                                    <p:cond delay="0"/>
                                  </p:stCondLst>
                                  <p:childTnLst>
                                    <p:set>
                                      <p:cBhvr>
                                        <p:cTn id="575" dur="1" fill="hold">
                                          <p:stCondLst>
                                            <p:cond delay="0"/>
                                          </p:stCondLst>
                                        </p:cTn>
                                        <p:tgtEl>
                                          <p:spTgt spid="1013"/>
                                        </p:tgtEl>
                                        <p:attrNameLst>
                                          <p:attrName>style.visibility</p:attrName>
                                        </p:attrNameLst>
                                      </p:cBhvr>
                                      <p:to>
                                        <p:strVal val="visible"/>
                                      </p:to>
                                    </p:set>
                                    <p:animEffect transition="in" filter="fade">
                                      <p:cBhvr>
                                        <p:cTn id="576" dur="100"/>
                                        <p:tgtEl>
                                          <p:spTgt spid="1013"/>
                                        </p:tgtEl>
                                      </p:cBhvr>
                                    </p:animEffect>
                                  </p:childTnLst>
                                </p:cTn>
                              </p:par>
                            </p:childTnLst>
                          </p:cTn>
                        </p:par>
                        <p:par>
                          <p:cTn id="577" fill="hold">
                            <p:stCondLst>
                              <p:cond delay="14900"/>
                            </p:stCondLst>
                            <p:childTnLst>
                              <p:par>
                                <p:cTn id="578" presetID="10" presetClass="entr" presetSubtype="0" fill="hold" nodeType="afterEffect">
                                  <p:stCondLst>
                                    <p:cond delay="0"/>
                                  </p:stCondLst>
                                  <p:childTnLst>
                                    <p:set>
                                      <p:cBhvr>
                                        <p:cTn id="579" dur="1" fill="hold">
                                          <p:stCondLst>
                                            <p:cond delay="0"/>
                                          </p:stCondLst>
                                        </p:cTn>
                                        <p:tgtEl>
                                          <p:spTgt spid="1007"/>
                                        </p:tgtEl>
                                        <p:attrNameLst>
                                          <p:attrName>style.visibility</p:attrName>
                                        </p:attrNameLst>
                                      </p:cBhvr>
                                      <p:to>
                                        <p:strVal val="visible"/>
                                      </p:to>
                                    </p:set>
                                    <p:animEffect transition="in" filter="fade">
                                      <p:cBhvr>
                                        <p:cTn id="580" dur="100"/>
                                        <p:tgtEl>
                                          <p:spTgt spid="1007"/>
                                        </p:tgtEl>
                                      </p:cBhvr>
                                    </p:animEffect>
                                  </p:childTnLst>
                                </p:cTn>
                              </p:par>
                            </p:childTnLst>
                          </p:cTn>
                        </p:par>
                        <p:par>
                          <p:cTn id="581" fill="hold">
                            <p:stCondLst>
                              <p:cond delay="15000"/>
                            </p:stCondLst>
                            <p:childTnLst>
                              <p:par>
                                <p:cTn id="582" presetID="10" presetClass="entr" presetSubtype="0" fill="hold" nodeType="afterEffect">
                                  <p:stCondLst>
                                    <p:cond delay="0"/>
                                  </p:stCondLst>
                                  <p:childTnLst>
                                    <p:set>
                                      <p:cBhvr>
                                        <p:cTn id="583" dur="1" fill="hold">
                                          <p:stCondLst>
                                            <p:cond delay="0"/>
                                          </p:stCondLst>
                                        </p:cTn>
                                        <p:tgtEl>
                                          <p:spTgt spid="1001"/>
                                        </p:tgtEl>
                                        <p:attrNameLst>
                                          <p:attrName>style.visibility</p:attrName>
                                        </p:attrNameLst>
                                      </p:cBhvr>
                                      <p:to>
                                        <p:strVal val="visible"/>
                                      </p:to>
                                    </p:set>
                                    <p:animEffect transition="in" filter="fade">
                                      <p:cBhvr>
                                        <p:cTn id="584" dur="100"/>
                                        <p:tgtEl>
                                          <p:spTgt spid="1001"/>
                                        </p:tgtEl>
                                      </p:cBhvr>
                                    </p:animEffect>
                                  </p:childTnLst>
                                </p:cTn>
                              </p:par>
                            </p:childTnLst>
                          </p:cTn>
                        </p:par>
                        <p:par>
                          <p:cTn id="585" fill="hold">
                            <p:stCondLst>
                              <p:cond delay="15100"/>
                            </p:stCondLst>
                            <p:childTnLst>
                              <p:par>
                                <p:cTn id="586" presetID="10" presetClass="entr" presetSubtype="0" fill="hold" nodeType="afterEffect">
                                  <p:stCondLst>
                                    <p:cond delay="0"/>
                                  </p:stCondLst>
                                  <p:childTnLst>
                                    <p:set>
                                      <p:cBhvr>
                                        <p:cTn id="587" dur="1" fill="hold">
                                          <p:stCondLst>
                                            <p:cond delay="0"/>
                                          </p:stCondLst>
                                        </p:cTn>
                                        <p:tgtEl>
                                          <p:spTgt spid="995"/>
                                        </p:tgtEl>
                                        <p:attrNameLst>
                                          <p:attrName>style.visibility</p:attrName>
                                        </p:attrNameLst>
                                      </p:cBhvr>
                                      <p:to>
                                        <p:strVal val="visible"/>
                                      </p:to>
                                    </p:set>
                                    <p:animEffect transition="in" filter="fade">
                                      <p:cBhvr>
                                        <p:cTn id="588" dur="100"/>
                                        <p:tgtEl>
                                          <p:spTgt spid="995"/>
                                        </p:tgtEl>
                                      </p:cBhvr>
                                    </p:animEffect>
                                  </p:childTnLst>
                                </p:cTn>
                              </p:par>
                            </p:childTnLst>
                          </p:cTn>
                        </p:par>
                        <p:par>
                          <p:cTn id="589" fill="hold">
                            <p:stCondLst>
                              <p:cond delay="15200"/>
                            </p:stCondLst>
                            <p:childTnLst>
                              <p:par>
                                <p:cTn id="590" presetID="10" presetClass="entr" presetSubtype="0" fill="hold" nodeType="afterEffect">
                                  <p:stCondLst>
                                    <p:cond delay="0"/>
                                  </p:stCondLst>
                                  <p:childTnLst>
                                    <p:set>
                                      <p:cBhvr>
                                        <p:cTn id="591" dur="1" fill="hold">
                                          <p:stCondLst>
                                            <p:cond delay="0"/>
                                          </p:stCondLst>
                                        </p:cTn>
                                        <p:tgtEl>
                                          <p:spTgt spid="989"/>
                                        </p:tgtEl>
                                        <p:attrNameLst>
                                          <p:attrName>style.visibility</p:attrName>
                                        </p:attrNameLst>
                                      </p:cBhvr>
                                      <p:to>
                                        <p:strVal val="visible"/>
                                      </p:to>
                                    </p:set>
                                    <p:animEffect transition="in" filter="fade">
                                      <p:cBhvr>
                                        <p:cTn id="592" dur="100"/>
                                        <p:tgtEl>
                                          <p:spTgt spid="989"/>
                                        </p:tgtEl>
                                      </p:cBhvr>
                                    </p:animEffect>
                                  </p:childTnLst>
                                </p:cTn>
                              </p:par>
                            </p:childTnLst>
                          </p:cTn>
                        </p:par>
                        <p:par>
                          <p:cTn id="593" fill="hold">
                            <p:stCondLst>
                              <p:cond delay="15300"/>
                            </p:stCondLst>
                            <p:childTnLst>
                              <p:par>
                                <p:cTn id="594" presetID="10" presetClass="entr" presetSubtype="0" fill="hold" nodeType="afterEffect">
                                  <p:stCondLst>
                                    <p:cond delay="0"/>
                                  </p:stCondLst>
                                  <p:childTnLst>
                                    <p:set>
                                      <p:cBhvr>
                                        <p:cTn id="595" dur="1" fill="hold">
                                          <p:stCondLst>
                                            <p:cond delay="0"/>
                                          </p:stCondLst>
                                        </p:cTn>
                                        <p:tgtEl>
                                          <p:spTgt spid="1238"/>
                                        </p:tgtEl>
                                        <p:attrNameLst>
                                          <p:attrName>style.visibility</p:attrName>
                                        </p:attrNameLst>
                                      </p:cBhvr>
                                      <p:to>
                                        <p:strVal val="visible"/>
                                      </p:to>
                                    </p:set>
                                    <p:animEffect transition="in" filter="fade">
                                      <p:cBhvr>
                                        <p:cTn id="596" dur="100"/>
                                        <p:tgtEl>
                                          <p:spTgt spid="1238"/>
                                        </p:tgtEl>
                                      </p:cBhvr>
                                    </p:animEffect>
                                  </p:childTnLst>
                                </p:cTn>
                              </p:par>
                            </p:childTnLst>
                          </p:cTn>
                        </p:par>
                        <p:par>
                          <p:cTn id="597" fill="hold">
                            <p:stCondLst>
                              <p:cond delay="15400"/>
                            </p:stCondLst>
                            <p:childTnLst>
                              <p:par>
                                <p:cTn id="598" presetID="10" presetClass="entr" presetSubtype="0" fill="hold" nodeType="afterEffect">
                                  <p:stCondLst>
                                    <p:cond delay="0"/>
                                  </p:stCondLst>
                                  <p:childTnLst>
                                    <p:set>
                                      <p:cBhvr>
                                        <p:cTn id="599" dur="1" fill="hold">
                                          <p:stCondLst>
                                            <p:cond delay="0"/>
                                          </p:stCondLst>
                                        </p:cTn>
                                        <p:tgtEl>
                                          <p:spTgt spid="1232"/>
                                        </p:tgtEl>
                                        <p:attrNameLst>
                                          <p:attrName>style.visibility</p:attrName>
                                        </p:attrNameLst>
                                      </p:cBhvr>
                                      <p:to>
                                        <p:strVal val="visible"/>
                                      </p:to>
                                    </p:set>
                                    <p:animEffect transition="in" filter="fade">
                                      <p:cBhvr>
                                        <p:cTn id="600" dur="100"/>
                                        <p:tgtEl>
                                          <p:spTgt spid="1232"/>
                                        </p:tgtEl>
                                      </p:cBhvr>
                                    </p:animEffect>
                                  </p:childTnLst>
                                </p:cTn>
                              </p:par>
                            </p:childTnLst>
                          </p:cTn>
                        </p:par>
                        <p:par>
                          <p:cTn id="601" fill="hold">
                            <p:stCondLst>
                              <p:cond delay="15500"/>
                            </p:stCondLst>
                            <p:childTnLst>
                              <p:par>
                                <p:cTn id="602" presetID="10" presetClass="entr" presetSubtype="0" fill="hold" nodeType="afterEffect">
                                  <p:stCondLst>
                                    <p:cond delay="0"/>
                                  </p:stCondLst>
                                  <p:childTnLst>
                                    <p:set>
                                      <p:cBhvr>
                                        <p:cTn id="603" dur="1" fill="hold">
                                          <p:stCondLst>
                                            <p:cond delay="0"/>
                                          </p:stCondLst>
                                        </p:cTn>
                                        <p:tgtEl>
                                          <p:spTgt spid="1223"/>
                                        </p:tgtEl>
                                        <p:attrNameLst>
                                          <p:attrName>style.visibility</p:attrName>
                                        </p:attrNameLst>
                                      </p:cBhvr>
                                      <p:to>
                                        <p:strVal val="visible"/>
                                      </p:to>
                                    </p:set>
                                    <p:animEffect transition="in" filter="fade">
                                      <p:cBhvr>
                                        <p:cTn id="604" dur="100"/>
                                        <p:tgtEl>
                                          <p:spTgt spid="1223"/>
                                        </p:tgtEl>
                                      </p:cBhvr>
                                    </p:animEffect>
                                  </p:childTnLst>
                                </p:cTn>
                              </p:par>
                            </p:childTnLst>
                          </p:cTn>
                        </p:par>
                        <p:par>
                          <p:cTn id="605" fill="hold">
                            <p:stCondLst>
                              <p:cond delay="15600"/>
                            </p:stCondLst>
                            <p:childTnLst>
                              <p:par>
                                <p:cTn id="606" presetID="10" presetClass="entr" presetSubtype="0" fill="hold" nodeType="afterEffect">
                                  <p:stCondLst>
                                    <p:cond delay="0"/>
                                  </p:stCondLst>
                                  <p:childTnLst>
                                    <p:set>
                                      <p:cBhvr>
                                        <p:cTn id="607" dur="1" fill="hold">
                                          <p:stCondLst>
                                            <p:cond delay="0"/>
                                          </p:stCondLst>
                                        </p:cTn>
                                        <p:tgtEl>
                                          <p:spTgt spid="782"/>
                                        </p:tgtEl>
                                        <p:attrNameLst>
                                          <p:attrName>style.visibility</p:attrName>
                                        </p:attrNameLst>
                                      </p:cBhvr>
                                      <p:to>
                                        <p:strVal val="visible"/>
                                      </p:to>
                                    </p:set>
                                    <p:animEffect transition="in" filter="fade">
                                      <p:cBhvr>
                                        <p:cTn id="608" dur="100"/>
                                        <p:tgtEl>
                                          <p:spTgt spid="782"/>
                                        </p:tgtEl>
                                      </p:cBhvr>
                                    </p:animEffect>
                                  </p:childTnLst>
                                </p:cTn>
                              </p:par>
                            </p:childTnLst>
                          </p:cTn>
                        </p:par>
                        <p:par>
                          <p:cTn id="609" fill="hold">
                            <p:stCondLst>
                              <p:cond delay="15700"/>
                            </p:stCondLst>
                            <p:childTnLst>
                              <p:par>
                                <p:cTn id="610" presetID="10" presetClass="entr" presetSubtype="0" fill="hold" nodeType="afterEffect">
                                  <p:stCondLst>
                                    <p:cond delay="0"/>
                                  </p:stCondLst>
                                  <p:childTnLst>
                                    <p:set>
                                      <p:cBhvr>
                                        <p:cTn id="611" dur="1" fill="hold">
                                          <p:stCondLst>
                                            <p:cond delay="0"/>
                                          </p:stCondLst>
                                        </p:cTn>
                                        <p:tgtEl>
                                          <p:spTgt spid="794"/>
                                        </p:tgtEl>
                                        <p:attrNameLst>
                                          <p:attrName>style.visibility</p:attrName>
                                        </p:attrNameLst>
                                      </p:cBhvr>
                                      <p:to>
                                        <p:strVal val="visible"/>
                                      </p:to>
                                    </p:set>
                                    <p:animEffect transition="in" filter="fade">
                                      <p:cBhvr>
                                        <p:cTn id="612" dur="100"/>
                                        <p:tgtEl>
                                          <p:spTgt spid="794"/>
                                        </p:tgtEl>
                                      </p:cBhvr>
                                    </p:animEffect>
                                  </p:childTnLst>
                                </p:cTn>
                              </p:par>
                            </p:childTnLst>
                          </p:cTn>
                        </p:par>
                        <p:par>
                          <p:cTn id="613" fill="hold">
                            <p:stCondLst>
                              <p:cond delay="15800"/>
                            </p:stCondLst>
                            <p:childTnLst>
                              <p:par>
                                <p:cTn id="614" presetID="10" presetClass="entr" presetSubtype="0" fill="hold" nodeType="afterEffect">
                                  <p:stCondLst>
                                    <p:cond delay="0"/>
                                  </p:stCondLst>
                                  <p:childTnLst>
                                    <p:set>
                                      <p:cBhvr>
                                        <p:cTn id="615" dur="1" fill="hold">
                                          <p:stCondLst>
                                            <p:cond delay="0"/>
                                          </p:stCondLst>
                                        </p:cTn>
                                        <p:tgtEl>
                                          <p:spTgt spid="791"/>
                                        </p:tgtEl>
                                        <p:attrNameLst>
                                          <p:attrName>style.visibility</p:attrName>
                                        </p:attrNameLst>
                                      </p:cBhvr>
                                      <p:to>
                                        <p:strVal val="visible"/>
                                      </p:to>
                                    </p:set>
                                    <p:animEffect transition="in" filter="fade">
                                      <p:cBhvr>
                                        <p:cTn id="616" dur="100"/>
                                        <p:tgtEl>
                                          <p:spTgt spid="791"/>
                                        </p:tgtEl>
                                      </p:cBhvr>
                                    </p:animEffect>
                                  </p:childTnLst>
                                </p:cTn>
                              </p:par>
                            </p:childTnLst>
                          </p:cTn>
                        </p:par>
                        <p:par>
                          <p:cTn id="617" fill="hold">
                            <p:stCondLst>
                              <p:cond delay="15900"/>
                            </p:stCondLst>
                            <p:childTnLst>
                              <p:par>
                                <p:cTn id="618" presetID="10" presetClass="entr" presetSubtype="0" fill="hold" nodeType="afterEffect">
                                  <p:stCondLst>
                                    <p:cond delay="0"/>
                                  </p:stCondLst>
                                  <p:childTnLst>
                                    <p:set>
                                      <p:cBhvr>
                                        <p:cTn id="619" dur="1" fill="hold">
                                          <p:stCondLst>
                                            <p:cond delay="0"/>
                                          </p:stCondLst>
                                        </p:cTn>
                                        <p:tgtEl>
                                          <p:spTgt spid="785"/>
                                        </p:tgtEl>
                                        <p:attrNameLst>
                                          <p:attrName>style.visibility</p:attrName>
                                        </p:attrNameLst>
                                      </p:cBhvr>
                                      <p:to>
                                        <p:strVal val="visible"/>
                                      </p:to>
                                    </p:set>
                                    <p:animEffect transition="in" filter="fade">
                                      <p:cBhvr>
                                        <p:cTn id="620" dur="100"/>
                                        <p:tgtEl>
                                          <p:spTgt spid="785"/>
                                        </p:tgtEl>
                                      </p:cBhvr>
                                    </p:animEffect>
                                  </p:childTnLst>
                                </p:cTn>
                              </p:par>
                            </p:childTnLst>
                          </p:cTn>
                        </p:par>
                        <p:par>
                          <p:cTn id="621" fill="hold">
                            <p:stCondLst>
                              <p:cond delay="16000"/>
                            </p:stCondLst>
                            <p:childTnLst>
                              <p:par>
                                <p:cTn id="622" presetID="10" presetClass="entr" presetSubtype="0" fill="hold" nodeType="afterEffect">
                                  <p:stCondLst>
                                    <p:cond delay="0"/>
                                  </p:stCondLst>
                                  <p:childTnLst>
                                    <p:set>
                                      <p:cBhvr>
                                        <p:cTn id="623" dur="1" fill="hold">
                                          <p:stCondLst>
                                            <p:cond delay="0"/>
                                          </p:stCondLst>
                                        </p:cTn>
                                        <p:tgtEl>
                                          <p:spTgt spid="788"/>
                                        </p:tgtEl>
                                        <p:attrNameLst>
                                          <p:attrName>style.visibility</p:attrName>
                                        </p:attrNameLst>
                                      </p:cBhvr>
                                      <p:to>
                                        <p:strVal val="visible"/>
                                      </p:to>
                                    </p:set>
                                    <p:animEffect transition="in" filter="fade">
                                      <p:cBhvr>
                                        <p:cTn id="624" dur="100"/>
                                        <p:tgtEl>
                                          <p:spTgt spid="788"/>
                                        </p:tgtEl>
                                      </p:cBhvr>
                                    </p:animEffect>
                                  </p:childTnLst>
                                </p:cTn>
                              </p:par>
                            </p:childTnLst>
                          </p:cTn>
                        </p:par>
                        <p:par>
                          <p:cTn id="625" fill="hold">
                            <p:stCondLst>
                              <p:cond delay="16100"/>
                            </p:stCondLst>
                            <p:childTnLst>
                              <p:par>
                                <p:cTn id="626" presetID="10" presetClass="entr" presetSubtype="0" fill="hold" nodeType="afterEffect">
                                  <p:stCondLst>
                                    <p:cond delay="0"/>
                                  </p:stCondLst>
                                  <p:childTnLst>
                                    <p:set>
                                      <p:cBhvr>
                                        <p:cTn id="627" dur="1" fill="hold">
                                          <p:stCondLst>
                                            <p:cond delay="0"/>
                                          </p:stCondLst>
                                        </p:cTn>
                                        <p:tgtEl>
                                          <p:spTgt spid="797"/>
                                        </p:tgtEl>
                                        <p:attrNameLst>
                                          <p:attrName>style.visibility</p:attrName>
                                        </p:attrNameLst>
                                      </p:cBhvr>
                                      <p:to>
                                        <p:strVal val="visible"/>
                                      </p:to>
                                    </p:set>
                                    <p:animEffect transition="in" filter="fade">
                                      <p:cBhvr>
                                        <p:cTn id="628" dur="100"/>
                                        <p:tgtEl>
                                          <p:spTgt spid="797"/>
                                        </p:tgtEl>
                                      </p:cBhvr>
                                    </p:animEffect>
                                  </p:childTnLst>
                                </p:cTn>
                              </p:par>
                            </p:childTnLst>
                          </p:cTn>
                        </p:par>
                        <p:par>
                          <p:cTn id="629" fill="hold">
                            <p:stCondLst>
                              <p:cond delay="16200"/>
                            </p:stCondLst>
                            <p:childTnLst>
                              <p:par>
                                <p:cTn id="630" presetID="10" presetClass="entr" presetSubtype="0" fill="hold" nodeType="afterEffect">
                                  <p:stCondLst>
                                    <p:cond delay="0"/>
                                  </p:stCondLst>
                                  <p:childTnLst>
                                    <p:set>
                                      <p:cBhvr>
                                        <p:cTn id="631" dur="1" fill="hold">
                                          <p:stCondLst>
                                            <p:cond delay="0"/>
                                          </p:stCondLst>
                                        </p:cTn>
                                        <p:tgtEl>
                                          <p:spTgt spid="800"/>
                                        </p:tgtEl>
                                        <p:attrNameLst>
                                          <p:attrName>style.visibility</p:attrName>
                                        </p:attrNameLst>
                                      </p:cBhvr>
                                      <p:to>
                                        <p:strVal val="visible"/>
                                      </p:to>
                                    </p:set>
                                    <p:animEffect transition="in" filter="fade">
                                      <p:cBhvr>
                                        <p:cTn id="632" dur="100"/>
                                        <p:tgtEl>
                                          <p:spTgt spid="800"/>
                                        </p:tgtEl>
                                      </p:cBhvr>
                                    </p:animEffect>
                                  </p:childTnLst>
                                </p:cTn>
                              </p:par>
                            </p:childTnLst>
                          </p:cTn>
                        </p:par>
                        <p:par>
                          <p:cTn id="633" fill="hold">
                            <p:stCondLst>
                              <p:cond delay="16300"/>
                            </p:stCondLst>
                            <p:childTnLst>
                              <p:par>
                                <p:cTn id="634" presetID="10" presetClass="entr" presetSubtype="0" fill="hold" nodeType="afterEffect">
                                  <p:stCondLst>
                                    <p:cond delay="0"/>
                                  </p:stCondLst>
                                  <p:childTnLst>
                                    <p:set>
                                      <p:cBhvr>
                                        <p:cTn id="635" dur="1" fill="hold">
                                          <p:stCondLst>
                                            <p:cond delay="0"/>
                                          </p:stCondLst>
                                        </p:cTn>
                                        <p:tgtEl>
                                          <p:spTgt spid="803"/>
                                        </p:tgtEl>
                                        <p:attrNameLst>
                                          <p:attrName>style.visibility</p:attrName>
                                        </p:attrNameLst>
                                      </p:cBhvr>
                                      <p:to>
                                        <p:strVal val="visible"/>
                                      </p:to>
                                    </p:set>
                                    <p:animEffect transition="in" filter="fade">
                                      <p:cBhvr>
                                        <p:cTn id="636" dur="100"/>
                                        <p:tgtEl>
                                          <p:spTgt spid="803"/>
                                        </p:tgtEl>
                                      </p:cBhvr>
                                    </p:animEffect>
                                  </p:childTnLst>
                                </p:cTn>
                              </p:par>
                            </p:childTnLst>
                          </p:cTn>
                        </p:par>
                        <p:par>
                          <p:cTn id="637" fill="hold">
                            <p:stCondLst>
                              <p:cond delay="16400"/>
                            </p:stCondLst>
                            <p:childTnLst>
                              <p:par>
                                <p:cTn id="638" presetID="10" presetClass="entr" presetSubtype="0" fill="hold" nodeType="afterEffect">
                                  <p:stCondLst>
                                    <p:cond delay="0"/>
                                  </p:stCondLst>
                                  <p:childTnLst>
                                    <p:set>
                                      <p:cBhvr>
                                        <p:cTn id="639" dur="1" fill="hold">
                                          <p:stCondLst>
                                            <p:cond delay="0"/>
                                          </p:stCondLst>
                                        </p:cTn>
                                        <p:tgtEl>
                                          <p:spTgt spid="806"/>
                                        </p:tgtEl>
                                        <p:attrNameLst>
                                          <p:attrName>style.visibility</p:attrName>
                                        </p:attrNameLst>
                                      </p:cBhvr>
                                      <p:to>
                                        <p:strVal val="visible"/>
                                      </p:to>
                                    </p:set>
                                    <p:animEffect transition="in" filter="fade">
                                      <p:cBhvr>
                                        <p:cTn id="640" dur="100"/>
                                        <p:tgtEl>
                                          <p:spTgt spid="806"/>
                                        </p:tgtEl>
                                      </p:cBhvr>
                                    </p:animEffect>
                                  </p:childTnLst>
                                </p:cTn>
                              </p:par>
                            </p:childTnLst>
                          </p:cTn>
                        </p:par>
                        <p:par>
                          <p:cTn id="641" fill="hold">
                            <p:stCondLst>
                              <p:cond delay="16500"/>
                            </p:stCondLst>
                            <p:childTnLst>
                              <p:par>
                                <p:cTn id="642" presetID="10" presetClass="entr" presetSubtype="0" fill="hold" nodeType="afterEffect">
                                  <p:stCondLst>
                                    <p:cond delay="0"/>
                                  </p:stCondLst>
                                  <p:childTnLst>
                                    <p:set>
                                      <p:cBhvr>
                                        <p:cTn id="643" dur="1" fill="hold">
                                          <p:stCondLst>
                                            <p:cond delay="0"/>
                                          </p:stCondLst>
                                        </p:cTn>
                                        <p:tgtEl>
                                          <p:spTgt spid="728"/>
                                        </p:tgtEl>
                                        <p:attrNameLst>
                                          <p:attrName>style.visibility</p:attrName>
                                        </p:attrNameLst>
                                      </p:cBhvr>
                                      <p:to>
                                        <p:strVal val="visible"/>
                                      </p:to>
                                    </p:set>
                                    <p:animEffect transition="in" filter="fade">
                                      <p:cBhvr>
                                        <p:cTn id="644" dur="100"/>
                                        <p:tgtEl>
                                          <p:spTgt spid="728"/>
                                        </p:tgtEl>
                                      </p:cBhvr>
                                    </p:animEffect>
                                  </p:childTnLst>
                                </p:cTn>
                              </p:par>
                            </p:childTnLst>
                          </p:cTn>
                        </p:par>
                        <p:par>
                          <p:cTn id="645" fill="hold">
                            <p:stCondLst>
                              <p:cond delay="16600"/>
                            </p:stCondLst>
                            <p:childTnLst>
                              <p:par>
                                <p:cTn id="646" presetID="10" presetClass="entr" presetSubtype="0" fill="hold" nodeType="afterEffect">
                                  <p:stCondLst>
                                    <p:cond delay="0"/>
                                  </p:stCondLst>
                                  <p:childTnLst>
                                    <p:set>
                                      <p:cBhvr>
                                        <p:cTn id="647" dur="1" fill="hold">
                                          <p:stCondLst>
                                            <p:cond delay="0"/>
                                          </p:stCondLst>
                                        </p:cTn>
                                        <p:tgtEl>
                                          <p:spTgt spid="731"/>
                                        </p:tgtEl>
                                        <p:attrNameLst>
                                          <p:attrName>style.visibility</p:attrName>
                                        </p:attrNameLst>
                                      </p:cBhvr>
                                      <p:to>
                                        <p:strVal val="visible"/>
                                      </p:to>
                                    </p:set>
                                    <p:animEffect transition="in" filter="fade">
                                      <p:cBhvr>
                                        <p:cTn id="648" dur="100"/>
                                        <p:tgtEl>
                                          <p:spTgt spid="731"/>
                                        </p:tgtEl>
                                      </p:cBhvr>
                                    </p:animEffect>
                                  </p:childTnLst>
                                </p:cTn>
                              </p:par>
                            </p:childTnLst>
                          </p:cTn>
                        </p:par>
                        <p:par>
                          <p:cTn id="649" fill="hold">
                            <p:stCondLst>
                              <p:cond delay="16700"/>
                            </p:stCondLst>
                            <p:childTnLst>
                              <p:par>
                                <p:cTn id="650" presetID="10" presetClass="entr" presetSubtype="0" fill="hold" nodeType="afterEffect">
                                  <p:stCondLst>
                                    <p:cond delay="0"/>
                                  </p:stCondLst>
                                  <p:childTnLst>
                                    <p:set>
                                      <p:cBhvr>
                                        <p:cTn id="651" dur="1" fill="hold">
                                          <p:stCondLst>
                                            <p:cond delay="0"/>
                                          </p:stCondLst>
                                        </p:cTn>
                                        <p:tgtEl>
                                          <p:spTgt spid="752"/>
                                        </p:tgtEl>
                                        <p:attrNameLst>
                                          <p:attrName>style.visibility</p:attrName>
                                        </p:attrNameLst>
                                      </p:cBhvr>
                                      <p:to>
                                        <p:strVal val="visible"/>
                                      </p:to>
                                    </p:set>
                                    <p:animEffect transition="in" filter="fade">
                                      <p:cBhvr>
                                        <p:cTn id="652" dur="100"/>
                                        <p:tgtEl>
                                          <p:spTgt spid="752"/>
                                        </p:tgtEl>
                                      </p:cBhvr>
                                    </p:animEffect>
                                  </p:childTnLst>
                                </p:cTn>
                              </p:par>
                            </p:childTnLst>
                          </p:cTn>
                        </p:par>
                        <p:par>
                          <p:cTn id="653" fill="hold">
                            <p:stCondLst>
                              <p:cond delay="16800"/>
                            </p:stCondLst>
                            <p:childTnLst>
                              <p:par>
                                <p:cTn id="654" presetID="10" presetClass="entr" presetSubtype="0" fill="hold" nodeType="afterEffect">
                                  <p:stCondLst>
                                    <p:cond delay="0"/>
                                  </p:stCondLst>
                                  <p:childTnLst>
                                    <p:set>
                                      <p:cBhvr>
                                        <p:cTn id="655" dur="1" fill="hold">
                                          <p:stCondLst>
                                            <p:cond delay="0"/>
                                          </p:stCondLst>
                                        </p:cTn>
                                        <p:tgtEl>
                                          <p:spTgt spid="761"/>
                                        </p:tgtEl>
                                        <p:attrNameLst>
                                          <p:attrName>style.visibility</p:attrName>
                                        </p:attrNameLst>
                                      </p:cBhvr>
                                      <p:to>
                                        <p:strVal val="visible"/>
                                      </p:to>
                                    </p:set>
                                    <p:animEffect transition="in" filter="fade">
                                      <p:cBhvr>
                                        <p:cTn id="656" dur="100"/>
                                        <p:tgtEl>
                                          <p:spTgt spid="761"/>
                                        </p:tgtEl>
                                      </p:cBhvr>
                                    </p:animEffect>
                                  </p:childTnLst>
                                </p:cTn>
                              </p:par>
                            </p:childTnLst>
                          </p:cTn>
                        </p:par>
                        <p:par>
                          <p:cTn id="657" fill="hold">
                            <p:stCondLst>
                              <p:cond delay="16900"/>
                            </p:stCondLst>
                            <p:childTnLst>
                              <p:par>
                                <p:cTn id="658" presetID="10" presetClass="entr" presetSubtype="0" fill="hold" nodeType="afterEffect">
                                  <p:stCondLst>
                                    <p:cond delay="0"/>
                                  </p:stCondLst>
                                  <p:childTnLst>
                                    <p:set>
                                      <p:cBhvr>
                                        <p:cTn id="659" dur="1" fill="hold">
                                          <p:stCondLst>
                                            <p:cond delay="0"/>
                                          </p:stCondLst>
                                        </p:cTn>
                                        <p:tgtEl>
                                          <p:spTgt spid="764"/>
                                        </p:tgtEl>
                                        <p:attrNameLst>
                                          <p:attrName>style.visibility</p:attrName>
                                        </p:attrNameLst>
                                      </p:cBhvr>
                                      <p:to>
                                        <p:strVal val="visible"/>
                                      </p:to>
                                    </p:set>
                                    <p:animEffect transition="in" filter="fade">
                                      <p:cBhvr>
                                        <p:cTn id="660" dur="100"/>
                                        <p:tgtEl>
                                          <p:spTgt spid="764"/>
                                        </p:tgtEl>
                                      </p:cBhvr>
                                    </p:animEffect>
                                  </p:childTnLst>
                                </p:cTn>
                              </p:par>
                            </p:childTnLst>
                          </p:cTn>
                        </p:par>
                        <p:par>
                          <p:cTn id="661" fill="hold">
                            <p:stCondLst>
                              <p:cond delay="17000"/>
                            </p:stCondLst>
                            <p:childTnLst>
                              <p:par>
                                <p:cTn id="662" presetID="10" presetClass="entr" presetSubtype="0" fill="hold" nodeType="afterEffect">
                                  <p:stCondLst>
                                    <p:cond delay="0"/>
                                  </p:stCondLst>
                                  <p:childTnLst>
                                    <p:set>
                                      <p:cBhvr>
                                        <p:cTn id="663" dur="1" fill="hold">
                                          <p:stCondLst>
                                            <p:cond delay="0"/>
                                          </p:stCondLst>
                                        </p:cTn>
                                        <p:tgtEl>
                                          <p:spTgt spid="767"/>
                                        </p:tgtEl>
                                        <p:attrNameLst>
                                          <p:attrName>style.visibility</p:attrName>
                                        </p:attrNameLst>
                                      </p:cBhvr>
                                      <p:to>
                                        <p:strVal val="visible"/>
                                      </p:to>
                                    </p:set>
                                    <p:animEffect transition="in" filter="fade">
                                      <p:cBhvr>
                                        <p:cTn id="664" dur="100"/>
                                        <p:tgtEl>
                                          <p:spTgt spid="767"/>
                                        </p:tgtEl>
                                      </p:cBhvr>
                                    </p:animEffect>
                                  </p:childTnLst>
                                </p:cTn>
                              </p:par>
                            </p:childTnLst>
                          </p:cTn>
                        </p:par>
                        <p:par>
                          <p:cTn id="665" fill="hold">
                            <p:stCondLst>
                              <p:cond delay="17100"/>
                            </p:stCondLst>
                            <p:childTnLst>
                              <p:par>
                                <p:cTn id="666" presetID="10" presetClass="entr" presetSubtype="0" fill="hold" nodeType="afterEffect">
                                  <p:stCondLst>
                                    <p:cond delay="0"/>
                                  </p:stCondLst>
                                  <p:childTnLst>
                                    <p:set>
                                      <p:cBhvr>
                                        <p:cTn id="667" dur="1" fill="hold">
                                          <p:stCondLst>
                                            <p:cond delay="0"/>
                                          </p:stCondLst>
                                        </p:cTn>
                                        <p:tgtEl>
                                          <p:spTgt spid="770"/>
                                        </p:tgtEl>
                                        <p:attrNameLst>
                                          <p:attrName>style.visibility</p:attrName>
                                        </p:attrNameLst>
                                      </p:cBhvr>
                                      <p:to>
                                        <p:strVal val="visible"/>
                                      </p:to>
                                    </p:set>
                                    <p:animEffect transition="in" filter="fade">
                                      <p:cBhvr>
                                        <p:cTn id="668" dur="100"/>
                                        <p:tgtEl>
                                          <p:spTgt spid="770"/>
                                        </p:tgtEl>
                                      </p:cBhvr>
                                    </p:animEffect>
                                  </p:childTnLst>
                                </p:cTn>
                              </p:par>
                            </p:childTnLst>
                          </p:cTn>
                        </p:par>
                        <p:par>
                          <p:cTn id="669" fill="hold">
                            <p:stCondLst>
                              <p:cond delay="17200"/>
                            </p:stCondLst>
                            <p:childTnLst>
                              <p:par>
                                <p:cTn id="670" presetID="10" presetClass="entr" presetSubtype="0" fill="hold" nodeType="afterEffect">
                                  <p:stCondLst>
                                    <p:cond delay="0"/>
                                  </p:stCondLst>
                                  <p:childTnLst>
                                    <p:set>
                                      <p:cBhvr>
                                        <p:cTn id="671" dur="1" fill="hold">
                                          <p:stCondLst>
                                            <p:cond delay="0"/>
                                          </p:stCondLst>
                                        </p:cTn>
                                        <p:tgtEl>
                                          <p:spTgt spid="773"/>
                                        </p:tgtEl>
                                        <p:attrNameLst>
                                          <p:attrName>style.visibility</p:attrName>
                                        </p:attrNameLst>
                                      </p:cBhvr>
                                      <p:to>
                                        <p:strVal val="visible"/>
                                      </p:to>
                                    </p:set>
                                    <p:animEffect transition="in" filter="fade">
                                      <p:cBhvr>
                                        <p:cTn id="672" dur="100"/>
                                        <p:tgtEl>
                                          <p:spTgt spid="773"/>
                                        </p:tgtEl>
                                      </p:cBhvr>
                                    </p:animEffect>
                                  </p:childTnLst>
                                </p:cTn>
                              </p:par>
                            </p:childTnLst>
                          </p:cTn>
                        </p:par>
                        <p:par>
                          <p:cTn id="673" fill="hold">
                            <p:stCondLst>
                              <p:cond delay="17300"/>
                            </p:stCondLst>
                            <p:childTnLst>
                              <p:par>
                                <p:cTn id="674" presetID="10" presetClass="entr" presetSubtype="0" fill="hold" nodeType="afterEffect">
                                  <p:stCondLst>
                                    <p:cond delay="0"/>
                                  </p:stCondLst>
                                  <p:childTnLst>
                                    <p:set>
                                      <p:cBhvr>
                                        <p:cTn id="675" dur="1" fill="hold">
                                          <p:stCondLst>
                                            <p:cond delay="0"/>
                                          </p:stCondLst>
                                        </p:cTn>
                                        <p:tgtEl>
                                          <p:spTgt spid="776"/>
                                        </p:tgtEl>
                                        <p:attrNameLst>
                                          <p:attrName>style.visibility</p:attrName>
                                        </p:attrNameLst>
                                      </p:cBhvr>
                                      <p:to>
                                        <p:strVal val="visible"/>
                                      </p:to>
                                    </p:set>
                                    <p:animEffect transition="in" filter="fade">
                                      <p:cBhvr>
                                        <p:cTn id="676" dur="100"/>
                                        <p:tgtEl>
                                          <p:spTgt spid="776"/>
                                        </p:tgtEl>
                                      </p:cBhvr>
                                    </p:animEffect>
                                  </p:childTnLst>
                                </p:cTn>
                              </p:par>
                            </p:childTnLst>
                          </p:cTn>
                        </p:par>
                        <p:par>
                          <p:cTn id="677" fill="hold">
                            <p:stCondLst>
                              <p:cond delay="17400"/>
                            </p:stCondLst>
                            <p:childTnLst>
                              <p:par>
                                <p:cTn id="678" presetID="10" presetClass="entr" presetSubtype="0" fill="hold" nodeType="afterEffect">
                                  <p:stCondLst>
                                    <p:cond delay="0"/>
                                  </p:stCondLst>
                                  <p:childTnLst>
                                    <p:set>
                                      <p:cBhvr>
                                        <p:cTn id="679" dur="1" fill="hold">
                                          <p:stCondLst>
                                            <p:cond delay="0"/>
                                          </p:stCondLst>
                                        </p:cTn>
                                        <p:tgtEl>
                                          <p:spTgt spid="779"/>
                                        </p:tgtEl>
                                        <p:attrNameLst>
                                          <p:attrName>style.visibility</p:attrName>
                                        </p:attrNameLst>
                                      </p:cBhvr>
                                      <p:to>
                                        <p:strVal val="visible"/>
                                      </p:to>
                                    </p:set>
                                    <p:animEffect transition="in" filter="fade">
                                      <p:cBhvr>
                                        <p:cTn id="680" dur="100"/>
                                        <p:tgtEl>
                                          <p:spTgt spid="779"/>
                                        </p:tgtEl>
                                      </p:cBhvr>
                                    </p:animEffect>
                                  </p:childTnLst>
                                </p:cTn>
                              </p:par>
                            </p:childTnLst>
                          </p:cTn>
                        </p:par>
                        <p:par>
                          <p:cTn id="681" fill="hold">
                            <p:stCondLst>
                              <p:cond delay="17500"/>
                            </p:stCondLst>
                            <p:childTnLst>
                              <p:par>
                                <p:cTn id="682" presetID="10" presetClass="entr" presetSubtype="0" fill="hold" nodeType="afterEffect">
                                  <p:stCondLst>
                                    <p:cond delay="0"/>
                                  </p:stCondLst>
                                  <p:childTnLst>
                                    <p:set>
                                      <p:cBhvr>
                                        <p:cTn id="683" dur="1" fill="hold">
                                          <p:stCondLst>
                                            <p:cond delay="0"/>
                                          </p:stCondLst>
                                        </p:cTn>
                                        <p:tgtEl>
                                          <p:spTgt spid="1220"/>
                                        </p:tgtEl>
                                        <p:attrNameLst>
                                          <p:attrName>style.visibility</p:attrName>
                                        </p:attrNameLst>
                                      </p:cBhvr>
                                      <p:to>
                                        <p:strVal val="visible"/>
                                      </p:to>
                                    </p:set>
                                    <p:animEffect transition="in" filter="fade">
                                      <p:cBhvr>
                                        <p:cTn id="684" dur="100"/>
                                        <p:tgtEl>
                                          <p:spTgt spid="1220"/>
                                        </p:tgtEl>
                                      </p:cBhvr>
                                    </p:animEffect>
                                  </p:childTnLst>
                                </p:cTn>
                              </p:par>
                            </p:childTnLst>
                          </p:cTn>
                        </p:par>
                        <p:par>
                          <p:cTn id="685" fill="hold">
                            <p:stCondLst>
                              <p:cond delay="17600"/>
                            </p:stCondLst>
                            <p:childTnLst>
                              <p:par>
                                <p:cTn id="686" presetID="10" presetClass="entr" presetSubtype="0" fill="hold" nodeType="afterEffect">
                                  <p:stCondLst>
                                    <p:cond delay="0"/>
                                  </p:stCondLst>
                                  <p:childTnLst>
                                    <p:set>
                                      <p:cBhvr>
                                        <p:cTn id="687" dur="1" fill="hold">
                                          <p:stCondLst>
                                            <p:cond delay="0"/>
                                          </p:stCondLst>
                                        </p:cTn>
                                        <p:tgtEl>
                                          <p:spTgt spid="1226"/>
                                        </p:tgtEl>
                                        <p:attrNameLst>
                                          <p:attrName>style.visibility</p:attrName>
                                        </p:attrNameLst>
                                      </p:cBhvr>
                                      <p:to>
                                        <p:strVal val="visible"/>
                                      </p:to>
                                    </p:set>
                                    <p:animEffect transition="in" filter="fade">
                                      <p:cBhvr>
                                        <p:cTn id="688" dur="100"/>
                                        <p:tgtEl>
                                          <p:spTgt spid="1226"/>
                                        </p:tgtEl>
                                      </p:cBhvr>
                                    </p:animEffect>
                                  </p:childTnLst>
                                </p:cTn>
                              </p:par>
                            </p:childTnLst>
                          </p:cTn>
                        </p:par>
                        <p:par>
                          <p:cTn id="689" fill="hold">
                            <p:stCondLst>
                              <p:cond delay="17700"/>
                            </p:stCondLst>
                            <p:childTnLst>
                              <p:par>
                                <p:cTn id="690" presetID="10" presetClass="entr" presetSubtype="0" fill="hold" nodeType="afterEffect">
                                  <p:stCondLst>
                                    <p:cond delay="0"/>
                                  </p:stCondLst>
                                  <p:childTnLst>
                                    <p:set>
                                      <p:cBhvr>
                                        <p:cTn id="691" dur="1" fill="hold">
                                          <p:stCondLst>
                                            <p:cond delay="0"/>
                                          </p:stCondLst>
                                        </p:cTn>
                                        <p:tgtEl>
                                          <p:spTgt spid="1229"/>
                                        </p:tgtEl>
                                        <p:attrNameLst>
                                          <p:attrName>style.visibility</p:attrName>
                                        </p:attrNameLst>
                                      </p:cBhvr>
                                      <p:to>
                                        <p:strVal val="visible"/>
                                      </p:to>
                                    </p:set>
                                    <p:animEffect transition="in" filter="fade">
                                      <p:cBhvr>
                                        <p:cTn id="692" dur="100"/>
                                        <p:tgtEl>
                                          <p:spTgt spid="1229"/>
                                        </p:tgtEl>
                                      </p:cBhvr>
                                    </p:animEffect>
                                  </p:childTnLst>
                                </p:cTn>
                              </p:par>
                            </p:childTnLst>
                          </p:cTn>
                        </p:par>
                        <p:par>
                          <p:cTn id="693" fill="hold">
                            <p:stCondLst>
                              <p:cond delay="17800"/>
                            </p:stCondLst>
                            <p:childTnLst>
                              <p:par>
                                <p:cTn id="694" presetID="10" presetClass="entr" presetSubtype="0" fill="hold" nodeType="afterEffect">
                                  <p:stCondLst>
                                    <p:cond delay="0"/>
                                  </p:stCondLst>
                                  <p:childTnLst>
                                    <p:set>
                                      <p:cBhvr>
                                        <p:cTn id="695" dur="1" fill="hold">
                                          <p:stCondLst>
                                            <p:cond delay="0"/>
                                          </p:stCondLst>
                                        </p:cTn>
                                        <p:tgtEl>
                                          <p:spTgt spid="1235"/>
                                        </p:tgtEl>
                                        <p:attrNameLst>
                                          <p:attrName>style.visibility</p:attrName>
                                        </p:attrNameLst>
                                      </p:cBhvr>
                                      <p:to>
                                        <p:strVal val="visible"/>
                                      </p:to>
                                    </p:set>
                                    <p:animEffect transition="in" filter="fade">
                                      <p:cBhvr>
                                        <p:cTn id="696" dur="100"/>
                                        <p:tgtEl>
                                          <p:spTgt spid="1235"/>
                                        </p:tgtEl>
                                      </p:cBhvr>
                                    </p:animEffect>
                                  </p:childTnLst>
                                </p:cTn>
                              </p:par>
                            </p:childTnLst>
                          </p:cTn>
                        </p:par>
                        <p:par>
                          <p:cTn id="697" fill="hold">
                            <p:stCondLst>
                              <p:cond delay="17900"/>
                            </p:stCondLst>
                            <p:childTnLst>
                              <p:par>
                                <p:cTn id="698" presetID="10" presetClass="entr" presetSubtype="0" fill="hold" nodeType="afterEffect">
                                  <p:stCondLst>
                                    <p:cond delay="0"/>
                                  </p:stCondLst>
                                  <p:childTnLst>
                                    <p:set>
                                      <p:cBhvr>
                                        <p:cTn id="699" dur="1" fill="hold">
                                          <p:stCondLst>
                                            <p:cond delay="0"/>
                                          </p:stCondLst>
                                        </p:cTn>
                                        <p:tgtEl>
                                          <p:spTgt spid="1241"/>
                                        </p:tgtEl>
                                        <p:attrNameLst>
                                          <p:attrName>style.visibility</p:attrName>
                                        </p:attrNameLst>
                                      </p:cBhvr>
                                      <p:to>
                                        <p:strVal val="visible"/>
                                      </p:to>
                                    </p:set>
                                    <p:animEffect transition="in" filter="fade">
                                      <p:cBhvr>
                                        <p:cTn id="700" dur="100"/>
                                        <p:tgtEl>
                                          <p:spTgt spid="1241"/>
                                        </p:tgtEl>
                                      </p:cBhvr>
                                    </p:animEffect>
                                  </p:childTnLst>
                                </p:cTn>
                              </p:par>
                            </p:childTnLst>
                          </p:cTn>
                        </p:par>
                        <p:par>
                          <p:cTn id="701" fill="hold">
                            <p:stCondLst>
                              <p:cond delay="18000"/>
                            </p:stCondLst>
                            <p:childTnLst>
                              <p:par>
                                <p:cTn id="702" presetID="10" presetClass="entr" presetSubtype="0" fill="hold" nodeType="afterEffect">
                                  <p:stCondLst>
                                    <p:cond delay="0"/>
                                  </p:stCondLst>
                                  <p:childTnLst>
                                    <p:set>
                                      <p:cBhvr>
                                        <p:cTn id="703" dur="1" fill="hold">
                                          <p:stCondLst>
                                            <p:cond delay="0"/>
                                          </p:stCondLst>
                                        </p:cTn>
                                        <p:tgtEl>
                                          <p:spTgt spid="986"/>
                                        </p:tgtEl>
                                        <p:attrNameLst>
                                          <p:attrName>style.visibility</p:attrName>
                                        </p:attrNameLst>
                                      </p:cBhvr>
                                      <p:to>
                                        <p:strVal val="visible"/>
                                      </p:to>
                                    </p:set>
                                    <p:animEffect transition="in" filter="fade">
                                      <p:cBhvr>
                                        <p:cTn id="704" dur="100"/>
                                        <p:tgtEl>
                                          <p:spTgt spid="986"/>
                                        </p:tgtEl>
                                      </p:cBhvr>
                                    </p:animEffect>
                                  </p:childTnLst>
                                </p:cTn>
                              </p:par>
                            </p:childTnLst>
                          </p:cTn>
                        </p:par>
                        <p:par>
                          <p:cTn id="705" fill="hold">
                            <p:stCondLst>
                              <p:cond delay="18100"/>
                            </p:stCondLst>
                            <p:childTnLst>
                              <p:par>
                                <p:cTn id="706" presetID="10" presetClass="entr" presetSubtype="0" fill="hold" nodeType="afterEffect">
                                  <p:stCondLst>
                                    <p:cond delay="0"/>
                                  </p:stCondLst>
                                  <p:childTnLst>
                                    <p:set>
                                      <p:cBhvr>
                                        <p:cTn id="707" dur="1" fill="hold">
                                          <p:stCondLst>
                                            <p:cond delay="0"/>
                                          </p:stCondLst>
                                        </p:cTn>
                                        <p:tgtEl>
                                          <p:spTgt spid="992"/>
                                        </p:tgtEl>
                                        <p:attrNameLst>
                                          <p:attrName>style.visibility</p:attrName>
                                        </p:attrNameLst>
                                      </p:cBhvr>
                                      <p:to>
                                        <p:strVal val="visible"/>
                                      </p:to>
                                    </p:set>
                                    <p:animEffect transition="in" filter="fade">
                                      <p:cBhvr>
                                        <p:cTn id="708" dur="100"/>
                                        <p:tgtEl>
                                          <p:spTgt spid="992"/>
                                        </p:tgtEl>
                                      </p:cBhvr>
                                    </p:animEffect>
                                  </p:childTnLst>
                                </p:cTn>
                              </p:par>
                            </p:childTnLst>
                          </p:cTn>
                        </p:par>
                        <p:par>
                          <p:cTn id="709" fill="hold">
                            <p:stCondLst>
                              <p:cond delay="18200"/>
                            </p:stCondLst>
                            <p:childTnLst>
                              <p:par>
                                <p:cTn id="710" presetID="10" presetClass="entr" presetSubtype="0" fill="hold" nodeType="afterEffect">
                                  <p:stCondLst>
                                    <p:cond delay="0"/>
                                  </p:stCondLst>
                                  <p:childTnLst>
                                    <p:set>
                                      <p:cBhvr>
                                        <p:cTn id="711" dur="1" fill="hold">
                                          <p:stCondLst>
                                            <p:cond delay="0"/>
                                          </p:stCondLst>
                                        </p:cTn>
                                        <p:tgtEl>
                                          <p:spTgt spid="998"/>
                                        </p:tgtEl>
                                        <p:attrNameLst>
                                          <p:attrName>style.visibility</p:attrName>
                                        </p:attrNameLst>
                                      </p:cBhvr>
                                      <p:to>
                                        <p:strVal val="visible"/>
                                      </p:to>
                                    </p:set>
                                    <p:animEffect transition="in" filter="fade">
                                      <p:cBhvr>
                                        <p:cTn id="712" dur="100"/>
                                        <p:tgtEl>
                                          <p:spTgt spid="998"/>
                                        </p:tgtEl>
                                      </p:cBhvr>
                                    </p:animEffect>
                                  </p:childTnLst>
                                </p:cTn>
                              </p:par>
                            </p:childTnLst>
                          </p:cTn>
                        </p:par>
                        <p:par>
                          <p:cTn id="713" fill="hold">
                            <p:stCondLst>
                              <p:cond delay="18300"/>
                            </p:stCondLst>
                            <p:childTnLst>
                              <p:par>
                                <p:cTn id="714" presetID="10" presetClass="entr" presetSubtype="0" fill="hold" nodeType="afterEffect">
                                  <p:stCondLst>
                                    <p:cond delay="0"/>
                                  </p:stCondLst>
                                  <p:childTnLst>
                                    <p:set>
                                      <p:cBhvr>
                                        <p:cTn id="715" dur="1" fill="hold">
                                          <p:stCondLst>
                                            <p:cond delay="0"/>
                                          </p:stCondLst>
                                        </p:cTn>
                                        <p:tgtEl>
                                          <p:spTgt spid="1004"/>
                                        </p:tgtEl>
                                        <p:attrNameLst>
                                          <p:attrName>style.visibility</p:attrName>
                                        </p:attrNameLst>
                                      </p:cBhvr>
                                      <p:to>
                                        <p:strVal val="visible"/>
                                      </p:to>
                                    </p:set>
                                    <p:animEffect transition="in" filter="fade">
                                      <p:cBhvr>
                                        <p:cTn id="716" dur="100"/>
                                        <p:tgtEl>
                                          <p:spTgt spid="1004"/>
                                        </p:tgtEl>
                                      </p:cBhvr>
                                    </p:animEffect>
                                  </p:childTnLst>
                                </p:cTn>
                              </p:par>
                            </p:childTnLst>
                          </p:cTn>
                        </p:par>
                        <p:par>
                          <p:cTn id="717" fill="hold">
                            <p:stCondLst>
                              <p:cond delay="18400"/>
                            </p:stCondLst>
                            <p:childTnLst>
                              <p:par>
                                <p:cTn id="718" presetID="10" presetClass="entr" presetSubtype="0" fill="hold" nodeType="afterEffect">
                                  <p:stCondLst>
                                    <p:cond delay="0"/>
                                  </p:stCondLst>
                                  <p:childTnLst>
                                    <p:set>
                                      <p:cBhvr>
                                        <p:cTn id="719" dur="1" fill="hold">
                                          <p:stCondLst>
                                            <p:cond delay="0"/>
                                          </p:stCondLst>
                                        </p:cTn>
                                        <p:tgtEl>
                                          <p:spTgt spid="1010"/>
                                        </p:tgtEl>
                                        <p:attrNameLst>
                                          <p:attrName>style.visibility</p:attrName>
                                        </p:attrNameLst>
                                      </p:cBhvr>
                                      <p:to>
                                        <p:strVal val="visible"/>
                                      </p:to>
                                    </p:set>
                                    <p:animEffect transition="in" filter="fade">
                                      <p:cBhvr>
                                        <p:cTn id="720" dur="100"/>
                                        <p:tgtEl>
                                          <p:spTgt spid="1010"/>
                                        </p:tgtEl>
                                      </p:cBhvr>
                                    </p:animEffect>
                                  </p:childTnLst>
                                </p:cTn>
                              </p:par>
                            </p:childTnLst>
                          </p:cTn>
                        </p:par>
                        <p:par>
                          <p:cTn id="721" fill="hold">
                            <p:stCondLst>
                              <p:cond delay="18500"/>
                            </p:stCondLst>
                            <p:childTnLst>
                              <p:par>
                                <p:cTn id="722" presetID="10" presetClass="entr" presetSubtype="0" fill="hold" nodeType="afterEffect">
                                  <p:stCondLst>
                                    <p:cond delay="0"/>
                                  </p:stCondLst>
                                  <p:childTnLst>
                                    <p:set>
                                      <p:cBhvr>
                                        <p:cTn id="723" dur="1" fill="hold">
                                          <p:stCondLst>
                                            <p:cond delay="0"/>
                                          </p:stCondLst>
                                        </p:cTn>
                                        <p:tgtEl>
                                          <p:spTgt spid="1016"/>
                                        </p:tgtEl>
                                        <p:attrNameLst>
                                          <p:attrName>style.visibility</p:attrName>
                                        </p:attrNameLst>
                                      </p:cBhvr>
                                      <p:to>
                                        <p:strVal val="visible"/>
                                      </p:to>
                                    </p:set>
                                    <p:animEffect transition="in" filter="fade">
                                      <p:cBhvr>
                                        <p:cTn id="724" dur="100"/>
                                        <p:tgtEl>
                                          <p:spTgt spid="1016"/>
                                        </p:tgtEl>
                                      </p:cBhvr>
                                    </p:animEffect>
                                  </p:childTnLst>
                                </p:cTn>
                              </p:par>
                            </p:childTnLst>
                          </p:cTn>
                        </p:par>
                        <p:par>
                          <p:cTn id="725" fill="hold">
                            <p:stCondLst>
                              <p:cond delay="18600"/>
                            </p:stCondLst>
                            <p:childTnLst>
                              <p:par>
                                <p:cTn id="726" presetID="10" presetClass="entr" presetSubtype="0" fill="hold" nodeType="afterEffect">
                                  <p:stCondLst>
                                    <p:cond delay="0"/>
                                  </p:stCondLst>
                                  <p:childTnLst>
                                    <p:set>
                                      <p:cBhvr>
                                        <p:cTn id="727" dur="1" fill="hold">
                                          <p:stCondLst>
                                            <p:cond delay="0"/>
                                          </p:stCondLst>
                                        </p:cTn>
                                        <p:tgtEl>
                                          <p:spTgt spid="1022"/>
                                        </p:tgtEl>
                                        <p:attrNameLst>
                                          <p:attrName>style.visibility</p:attrName>
                                        </p:attrNameLst>
                                      </p:cBhvr>
                                      <p:to>
                                        <p:strVal val="visible"/>
                                      </p:to>
                                    </p:set>
                                    <p:animEffect transition="in" filter="fade">
                                      <p:cBhvr>
                                        <p:cTn id="728" dur="100"/>
                                        <p:tgtEl>
                                          <p:spTgt spid="1022"/>
                                        </p:tgtEl>
                                      </p:cBhvr>
                                    </p:animEffect>
                                  </p:childTnLst>
                                </p:cTn>
                              </p:par>
                            </p:childTnLst>
                          </p:cTn>
                        </p:par>
                        <p:par>
                          <p:cTn id="729" fill="hold">
                            <p:stCondLst>
                              <p:cond delay="18700"/>
                            </p:stCondLst>
                            <p:childTnLst>
                              <p:par>
                                <p:cTn id="730" presetID="10" presetClass="entr" presetSubtype="0" fill="hold" nodeType="afterEffect">
                                  <p:stCondLst>
                                    <p:cond delay="0"/>
                                  </p:stCondLst>
                                  <p:childTnLst>
                                    <p:set>
                                      <p:cBhvr>
                                        <p:cTn id="731" dur="1" fill="hold">
                                          <p:stCondLst>
                                            <p:cond delay="0"/>
                                          </p:stCondLst>
                                        </p:cTn>
                                        <p:tgtEl>
                                          <p:spTgt spid="1028"/>
                                        </p:tgtEl>
                                        <p:attrNameLst>
                                          <p:attrName>style.visibility</p:attrName>
                                        </p:attrNameLst>
                                      </p:cBhvr>
                                      <p:to>
                                        <p:strVal val="visible"/>
                                      </p:to>
                                    </p:set>
                                    <p:animEffect transition="in" filter="fade">
                                      <p:cBhvr>
                                        <p:cTn id="732" dur="100"/>
                                        <p:tgtEl>
                                          <p:spTgt spid="1028"/>
                                        </p:tgtEl>
                                      </p:cBhvr>
                                    </p:animEffect>
                                  </p:childTnLst>
                                </p:cTn>
                              </p:par>
                            </p:childTnLst>
                          </p:cTn>
                        </p:par>
                        <p:par>
                          <p:cTn id="733" fill="hold">
                            <p:stCondLst>
                              <p:cond delay="18800"/>
                            </p:stCondLst>
                            <p:childTnLst>
                              <p:par>
                                <p:cTn id="734" presetID="10" presetClass="entr" presetSubtype="0" fill="hold" nodeType="afterEffect">
                                  <p:stCondLst>
                                    <p:cond delay="0"/>
                                  </p:stCondLst>
                                  <p:childTnLst>
                                    <p:set>
                                      <p:cBhvr>
                                        <p:cTn id="735" dur="1" fill="hold">
                                          <p:stCondLst>
                                            <p:cond delay="0"/>
                                          </p:stCondLst>
                                        </p:cTn>
                                        <p:tgtEl>
                                          <p:spTgt spid="1034"/>
                                        </p:tgtEl>
                                        <p:attrNameLst>
                                          <p:attrName>style.visibility</p:attrName>
                                        </p:attrNameLst>
                                      </p:cBhvr>
                                      <p:to>
                                        <p:strVal val="visible"/>
                                      </p:to>
                                    </p:set>
                                    <p:animEffect transition="in" filter="fade">
                                      <p:cBhvr>
                                        <p:cTn id="736" dur="100"/>
                                        <p:tgtEl>
                                          <p:spTgt spid="1034"/>
                                        </p:tgtEl>
                                      </p:cBhvr>
                                    </p:animEffect>
                                  </p:childTnLst>
                                </p:cTn>
                              </p:par>
                            </p:childTnLst>
                          </p:cTn>
                        </p:par>
                        <p:par>
                          <p:cTn id="737" fill="hold">
                            <p:stCondLst>
                              <p:cond delay="18900"/>
                            </p:stCondLst>
                            <p:childTnLst>
                              <p:par>
                                <p:cTn id="738" presetID="10" presetClass="entr" presetSubtype="0" fill="hold" nodeType="afterEffect">
                                  <p:stCondLst>
                                    <p:cond delay="0"/>
                                  </p:stCondLst>
                                  <p:childTnLst>
                                    <p:set>
                                      <p:cBhvr>
                                        <p:cTn id="739" dur="1" fill="hold">
                                          <p:stCondLst>
                                            <p:cond delay="0"/>
                                          </p:stCondLst>
                                        </p:cTn>
                                        <p:tgtEl>
                                          <p:spTgt spid="1040"/>
                                        </p:tgtEl>
                                        <p:attrNameLst>
                                          <p:attrName>style.visibility</p:attrName>
                                        </p:attrNameLst>
                                      </p:cBhvr>
                                      <p:to>
                                        <p:strVal val="visible"/>
                                      </p:to>
                                    </p:set>
                                    <p:animEffect transition="in" filter="fade">
                                      <p:cBhvr>
                                        <p:cTn id="740" dur="100"/>
                                        <p:tgtEl>
                                          <p:spTgt spid="1040"/>
                                        </p:tgtEl>
                                      </p:cBhvr>
                                    </p:animEffect>
                                  </p:childTnLst>
                                </p:cTn>
                              </p:par>
                            </p:childTnLst>
                          </p:cTn>
                        </p:par>
                        <p:par>
                          <p:cTn id="741" fill="hold">
                            <p:stCondLst>
                              <p:cond delay="19000"/>
                            </p:stCondLst>
                            <p:childTnLst>
                              <p:par>
                                <p:cTn id="742" presetID="10" presetClass="entr" presetSubtype="0" fill="hold" nodeType="afterEffect">
                                  <p:stCondLst>
                                    <p:cond delay="0"/>
                                  </p:stCondLst>
                                  <p:childTnLst>
                                    <p:set>
                                      <p:cBhvr>
                                        <p:cTn id="743" dur="1" fill="hold">
                                          <p:stCondLst>
                                            <p:cond delay="0"/>
                                          </p:stCondLst>
                                        </p:cTn>
                                        <p:tgtEl>
                                          <p:spTgt spid="1046"/>
                                        </p:tgtEl>
                                        <p:attrNameLst>
                                          <p:attrName>style.visibility</p:attrName>
                                        </p:attrNameLst>
                                      </p:cBhvr>
                                      <p:to>
                                        <p:strVal val="visible"/>
                                      </p:to>
                                    </p:set>
                                    <p:animEffect transition="in" filter="fade">
                                      <p:cBhvr>
                                        <p:cTn id="744" dur="100"/>
                                        <p:tgtEl>
                                          <p:spTgt spid="1046"/>
                                        </p:tgtEl>
                                      </p:cBhvr>
                                    </p:animEffect>
                                  </p:childTnLst>
                                </p:cTn>
                              </p:par>
                            </p:childTnLst>
                          </p:cTn>
                        </p:par>
                        <p:par>
                          <p:cTn id="745" fill="hold">
                            <p:stCondLst>
                              <p:cond delay="19100"/>
                            </p:stCondLst>
                            <p:childTnLst>
                              <p:par>
                                <p:cTn id="746" presetID="10" presetClass="entr" presetSubtype="0" fill="hold" nodeType="afterEffect">
                                  <p:stCondLst>
                                    <p:cond delay="0"/>
                                  </p:stCondLst>
                                  <p:childTnLst>
                                    <p:set>
                                      <p:cBhvr>
                                        <p:cTn id="747" dur="1" fill="hold">
                                          <p:stCondLst>
                                            <p:cond delay="0"/>
                                          </p:stCondLst>
                                        </p:cTn>
                                        <p:tgtEl>
                                          <p:spTgt spid="1052"/>
                                        </p:tgtEl>
                                        <p:attrNameLst>
                                          <p:attrName>style.visibility</p:attrName>
                                        </p:attrNameLst>
                                      </p:cBhvr>
                                      <p:to>
                                        <p:strVal val="visible"/>
                                      </p:to>
                                    </p:set>
                                    <p:animEffect transition="in" filter="fade">
                                      <p:cBhvr>
                                        <p:cTn id="748" dur="100"/>
                                        <p:tgtEl>
                                          <p:spTgt spid="1052"/>
                                        </p:tgtEl>
                                      </p:cBhvr>
                                    </p:animEffect>
                                  </p:childTnLst>
                                </p:cTn>
                              </p:par>
                            </p:childTnLst>
                          </p:cTn>
                        </p:par>
                        <p:par>
                          <p:cTn id="749" fill="hold">
                            <p:stCondLst>
                              <p:cond delay="19200"/>
                            </p:stCondLst>
                            <p:childTnLst>
                              <p:par>
                                <p:cTn id="750" presetID="10" presetClass="entr" presetSubtype="0" fill="hold" nodeType="afterEffect">
                                  <p:stCondLst>
                                    <p:cond delay="0"/>
                                  </p:stCondLst>
                                  <p:childTnLst>
                                    <p:set>
                                      <p:cBhvr>
                                        <p:cTn id="751" dur="1" fill="hold">
                                          <p:stCondLst>
                                            <p:cond delay="0"/>
                                          </p:stCondLst>
                                        </p:cTn>
                                        <p:tgtEl>
                                          <p:spTgt spid="1100"/>
                                        </p:tgtEl>
                                        <p:attrNameLst>
                                          <p:attrName>style.visibility</p:attrName>
                                        </p:attrNameLst>
                                      </p:cBhvr>
                                      <p:to>
                                        <p:strVal val="visible"/>
                                      </p:to>
                                    </p:set>
                                    <p:animEffect transition="in" filter="fade">
                                      <p:cBhvr>
                                        <p:cTn id="752" dur="100"/>
                                        <p:tgtEl>
                                          <p:spTgt spid="1100"/>
                                        </p:tgtEl>
                                      </p:cBhvr>
                                    </p:animEffect>
                                  </p:childTnLst>
                                </p:cTn>
                              </p:par>
                            </p:childTnLst>
                          </p:cTn>
                        </p:par>
                        <p:par>
                          <p:cTn id="753" fill="hold">
                            <p:stCondLst>
                              <p:cond delay="19300"/>
                            </p:stCondLst>
                            <p:childTnLst>
                              <p:par>
                                <p:cTn id="754" presetID="10" presetClass="entr" presetSubtype="0" fill="hold" nodeType="afterEffect">
                                  <p:stCondLst>
                                    <p:cond delay="0"/>
                                  </p:stCondLst>
                                  <p:childTnLst>
                                    <p:set>
                                      <p:cBhvr>
                                        <p:cTn id="755" dur="1" fill="hold">
                                          <p:stCondLst>
                                            <p:cond delay="0"/>
                                          </p:stCondLst>
                                        </p:cTn>
                                        <p:tgtEl>
                                          <p:spTgt spid="1106"/>
                                        </p:tgtEl>
                                        <p:attrNameLst>
                                          <p:attrName>style.visibility</p:attrName>
                                        </p:attrNameLst>
                                      </p:cBhvr>
                                      <p:to>
                                        <p:strVal val="visible"/>
                                      </p:to>
                                    </p:set>
                                    <p:animEffect transition="in" filter="fade">
                                      <p:cBhvr>
                                        <p:cTn id="756" dur="100"/>
                                        <p:tgtEl>
                                          <p:spTgt spid="1106"/>
                                        </p:tgtEl>
                                      </p:cBhvr>
                                    </p:animEffect>
                                  </p:childTnLst>
                                </p:cTn>
                              </p:par>
                            </p:childTnLst>
                          </p:cTn>
                        </p:par>
                        <p:par>
                          <p:cTn id="757" fill="hold">
                            <p:stCondLst>
                              <p:cond delay="19400"/>
                            </p:stCondLst>
                            <p:childTnLst>
                              <p:par>
                                <p:cTn id="758" presetID="10" presetClass="entr" presetSubtype="0" fill="hold" nodeType="afterEffect">
                                  <p:stCondLst>
                                    <p:cond delay="0"/>
                                  </p:stCondLst>
                                  <p:childTnLst>
                                    <p:set>
                                      <p:cBhvr>
                                        <p:cTn id="759" dur="1" fill="hold">
                                          <p:stCondLst>
                                            <p:cond delay="0"/>
                                          </p:stCondLst>
                                        </p:cTn>
                                        <p:tgtEl>
                                          <p:spTgt spid="1058"/>
                                        </p:tgtEl>
                                        <p:attrNameLst>
                                          <p:attrName>style.visibility</p:attrName>
                                        </p:attrNameLst>
                                      </p:cBhvr>
                                      <p:to>
                                        <p:strVal val="visible"/>
                                      </p:to>
                                    </p:set>
                                    <p:animEffect transition="in" filter="fade">
                                      <p:cBhvr>
                                        <p:cTn id="760" dur="100"/>
                                        <p:tgtEl>
                                          <p:spTgt spid="1058"/>
                                        </p:tgtEl>
                                      </p:cBhvr>
                                    </p:animEffect>
                                  </p:childTnLst>
                                </p:cTn>
                              </p:par>
                            </p:childTnLst>
                          </p:cTn>
                        </p:par>
                        <p:par>
                          <p:cTn id="761" fill="hold">
                            <p:stCondLst>
                              <p:cond delay="19500"/>
                            </p:stCondLst>
                            <p:childTnLst>
                              <p:par>
                                <p:cTn id="762" presetID="10" presetClass="entr" presetSubtype="0" fill="hold" nodeType="afterEffect">
                                  <p:stCondLst>
                                    <p:cond delay="0"/>
                                  </p:stCondLst>
                                  <p:childTnLst>
                                    <p:set>
                                      <p:cBhvr>
                                        <p:cTn id="763" dur="1" fill="hold">
                                          <p:stCondLst>
                                            <p:cond delay="0"/>
                                          </p:stCondLst>
                                        </p:cTn>
                                        <p:tgtEl>
                                          <p:spTgt spid="1064"/>
                                        </p:tgtEl>
                                        <p:attrNameLst>
                                          <p:attrName>style.visibility</p:attrName>
                                        </p:attrNameLst>
                                      </p:cBhvr>
                                      <p:to>
                                        <p:strVal val="visible"/>
                                      </p:to>
                                    </p:set>
                                    <p:animEffect transition="in" filter="fade">
                                      <p:cBhvr>
                                        <p:cTn id="764" dur="100"/>
                                        <p:tgtEl>
                                          <p:spTgt spid="1064"/>
                                        </p:tgtEl>
                                      </p:cBhvr>
                                    </p:animEffect>
                                  </p:childTnLst>
                                </p:cTn>
                              </p:par>
                            </p:childTnLst>
                          </p:cTn>
                        </p:par>
                        <p:par>
                          <p:cTn id="765" fill="hold">
                            <p:stCondLst>
                              <p:cond delay="19600"/>
                            </p:stCondLst>
                            <p:childTnLst>
                              <p:par>
                                <p:cTn id="766" presetID="10" presetClass="entr" presetSubtype="0" fill="hold" nodeType="afterEffect">
                                  <p:stCondLst>
                                    <p:cond delay="0"/>
                                  </p:stCondLst>
                                  <p:childTnLst>
                                    <p:set>
                                      <p:cBhvr>
                                        <p:cTn id="767" dur="1" fill="hold">
                                          <p:stCondLst>
                                            <p:cond delay="0"/>
                                          </p:stCondLst>
                                        </p:cTn>
                                        <p:tgtEl>
                                          <p:spTgt spid="1070"/>
                                        </p:tgtEl>
                                        <p:attrNameLst>
                                          <p:attrName>style.visibility</p:attrName>
                                        </p:attrNameLst>
                                      </p:cBhvr>
                                      <p:to>
                                        <p:strVal val="visible"/>
                                      </p:to>
                                    </p:set>
                                    <p:animEffect transition="in" filter="fade">
                                      <p:cBhvr>
                                        <p:cTn id="768" dur="100"/>
                                        <p:tgtEl>
                                          <p:spTgt spid="1070"/>
                                        </p:tgtEl>
                                      </p:cBhvr>
                                    </p:animEffect>
                                  </p:childTnLst>
                                </p:cTn>
                              </p:par>
                            </p:childTnLst>
                          </p:cTn>
                        </p:par>
                        <p:par>
                          <p:cTn id="769" fill="hold">
                            <p:stCondLst>
                              <p:cond delay="19700"/>
                            </p:stCondLst>
                            <p:childTnLst>
                              <p:par>
                                <p:cTn id="770" presetID="10" presetClass="entr" presetSubtype="0" fill="hold" nodeType="afterEffect">
                                  <p:stCondLst>
                                    <p:cond delay="0"/>
                                  </p:stCondLst>
                                  <p:childTnLst>
                                    <p:set>
                                      <p:cBhvr>
                                        <p:cTn id="771" dur="1" fill="hold">
                                          <p:stCondLst>
                                            <p:cond delay="0"/>
                                          </p:stCondLst>
                                        </p:cTn>
                                        <p:tgtEl>
                                          <p:spTgt spid="1076"/>
                                        </p:tgtEl>
                                        <p:attrNameLst>
                                          <p:attrName>style.visibility</p:attrName>
                                        </p:attrNameLst>
                                      </p:cBhvr>
                                      <p:to>
                                        <p:strVal val="visible"/>
                                      </p:to>
                                    </p:set>
                                    <p:animEffect transition="in" filter="fade">
                                      <p:cBhvr>
                                        <p:cTn id="772" dur="100"/>
                                        <p:tgtEl>
                                          <p:spTgt spid="1076"/>
                                        </p:tgtEl>
                                      </p:cBhvr>
                                    </p:animEffect>
                                  </p:childTnLst>
                                </p:cTn>
                              </p:par>
                            </p:childTnLst>
                          </p:cTn>
                        </p:par>
                        <p:par>
                          <p:cTn id="773" fill="hold">
                            <p:stCondLst>
                              <p:cond delay="19800"/>
                            </p:stCondLst>
                            <p:childTnLst>
                              <p:par>
                                <p:cTn id="774" presetID="10" presetClass="entr" presetSubtype="0" fill="hold" nodeType="afterEffect">
                                  <p:stCondLst>
                                    <p:cond delay="0"/>
                                  </p:stCondLst>
                                  <p:childTnLst>
                                    <p:set>
                                      <p:cBhvr>
                                        <p:cTn id="775" dur="1" fill="hold">
                                          <p:stCondLst>
                                            <p:cond delay="0"/>
                                          </p:stCondLst>
                                        </p:cTn>
                                        <p:tgtEl>
                                          <p:spTgt spid="743"/>
                                        </p:tgtEl>
                                        <p:attrNameLst>
                                          <p:attrName>style.visibility</p:attrName>
                                        </p:attrNameLst>
                                      </p:cBhvr>
                                      <p:to>
                                        <p:strVal val="visible"/>
                                      </p:to>
                                    </p:set>
                                    <p:animEffect transition="in" filter="fade">
                                      <p:cBhvr>
                                        <p:cTn id="776" dur="100"/>
                                        <p:tgtEl>
                                          <p:spTgt spid="743"/>
                                        </p:tgtEl>
                                      </p:cBhvr>
                                    </p:animEffect>
                                  </p:childTnLst>
                                </p:cTn>
                              </p:par>
                            </p:childTnLst>
                          </p:cTn>
                        </p:par>
                        <p:par>
                          <p:cTn id="777" fill="hold">
                            <p:stCondLst>
                              <p:cond delay="19900"/>
                            </p:stCondLst>
                            <p:childTnLst>
                              <p:par>
                                <p:cTn id="778" presetID="10" presetClass="entr" presetSubtype="0" fill="hold" nodeType="afterEffect">
                                  <p:stCondLst>
                                    <p:cond delay="0"/>
                                  </p:stCondLst>
                                  <p:childTnLst>
                                    <p:set>
                                      <p:cBhvr>
                                        <p:cTn id="779" dur="1" fill="hold">
                                          <p:stCondLst>
                                            <p:cond delay="0"/>
                                          </p:stCondLst>
                                        </p:cTn>
                                        <p:tgtEl>
                                          <p:spTgt spid="749"/>
                                        </p:tgtEl>
                                        <p:attrNameLst>
                                          <p:attrName>style.visibility</p:attrName>
                                        </p:attrNameLst>
                                      </p:cBhvr>
                                      <p:to>
                                        <p:strVal val="visible"/>
                                      </p:to>
                                    </p:set>
                                    <p:animEffect transition="in" filter="fade">
                                      <p:cBhvr>
                                        <p:cTn id="780" dur="100"/>
                                        <p:tgtEl>
                                          <p:spTgt spid="749"/>
                                        </p:tgtEl>
                                      </p:cBhvr>
                                    </p:animEffect>
                                  </p:childTnLst>
                                </p:cTn>
                              </p:par>
                            </p:childTnLst>
                          </p:cTn>
                        </p:par>
                        <p:par>
                          <p:cTn id="781" fill="hold">
                            <p:stCondLst>
                              <p:cond delay="20000"/>
                            </p:stCondLst>
                            <p:childTnLst>
                              <p:par>
                                <p:cTn id="782" presetID="10" presetClass="entr" presetSubtype="0" fill="hold" nodeType="afterEffect">
                                  <p:stCondLst>
                                    <p:cond delay="0"/>
                                  </p:stCondLst>
                                  <p:childTnLst>
                                    <p:set>
                                      <p:cBhvr>
                                        <p:cTn id="783" dur="1" fill="hold">
                                          <p:stCondLst>
                                            <p:cond delay="0"/>
                                          </p:stCondLst>
                                        </p:cTn>
                                        <p:tgtEl>
                                          <p:spTgt spid="755"/>
                                        </p:tgtEl>
                                        <p:attrNameLst>
                                          <p:attrName>style.visibility</p:attrName>
                                        </p:attrNameLst>
                                      </p:cBhvr>
                                      <p:to>
                                        <p:strVal val="visible"/>
                                      </p:to>
                                    </p:set>
                                    <p:animEffect transition="in" filter="fade">
                                      <p:cBhvr>
                                        <p:cTn id="784" dur="100"/>
                                        <p:tgtEl>
                                          <p:spTgt spid="755"/>
                                        </p:tgtEl>
                                      </p:cBhvr>
                                    </p:animEffect>
                                  </p:childTnLst>
                                </p:cTn>
                              </p:par>
                            </p:childTnLst>
                          </p:cTn>
                        </p:par>
                        <p:par>
                          <p:cTn id="785" fill="hold">
                            <p:stCondLst>
                              <p:cond delay="20100"/>
                            </p:stCondLst>
                            <p:childTnLst>
                              <p:par>
                                <p:cTn id="786" presetID="10" presetClass="entr" presetSubtype="0" fill="hold" nodeType="afterEffect">
                                  <p:stCondLst>
                                    <p:cond delay="0"/>
                                  </p:stCondLst>
                                  <p:childTnLst>
                                    <p:set>
                                      <p:cBhvr>
                                        <p:cTn id="787" dur="1" fill="hold">
                                          <p:stCondLst>
                                            <p:cond delay="0"/>
                                          </p:stCondLst>
                                        </p:cTn>
                                        <p:tgtEl>
                                          <p:spTgt spid="1109"/>
                                        </p:tgtEl>
                                        <p:attrNameLst>
                                          <p:attrName>style.visibility</p:attrName>
                                        </p:attrNameLst>
                                      </p:cBhvr>
                                      <p:to>
                                        <p:strVal val="visible"/>
                                      </p:to>
                                    </p:set>
                                    <p:animEffect transition="in" filter="fade">
                                      <p:cBhvr>
                                        <p:cTn id="788" dur="100"/>
                                        <p:tgtEl>
                                          <p:spTgt spid="1109"/>
                                        </p:tgtEl>
                                      </p:cBhvr>
                                    </p:animEffect>
                                  </p:childTnLst>
                                </p:cTn>
                              </p:par>
                            </p:childTnLst>
                          </p:cTn>
                        </p:par>
                        <p:par>
                          <p:cTn id="789" fill="hold">
                            <p:stCondLst>
                              <p:cond delay="20200"/>
                            </p:stCondLst>
                            <p:childTnLst>
                              <p:par>
                                <p:cTn id="790" presetID="10" presetClass="entr" presetSubtype="0" fill="hold" nodeType="afterEffect">
                                  <p:stCondLst>
                                    <p:cond delay="0"/>
                                  </p:stCondLst>
                                  <p:childTnLst>
                                    <p:set>
                                      <p:cBhvr>
                                        <p:cTn id="791" dur="1" fill="hold">
                                          <p:stCondLst>
                                            <p:cond delay="0"/>
                                          </p:stCondLst>
                                        </p:cTn>
                                        <p:tgtEl>
                                          <p:spTgt spid="1115"/>
                                        </p:tgtEl>
                                        <p:attrNameLst>
                                          <p:attrName>style.visibility</p:attrName>
                                        </p:attrNameLst>
                                      </p:cBhvr>
                                      <p:to>
                                        <p:strVal val="visible"/>
                                      </p:to>
                                    </p:set>
                                    <p:animEffect transition="in" filter="fade">
                                      <p:cBhvr>
                                        <p:cTn id="792" dur="100"/>
                                        <p:tgtEl>
                                          <p:spTgt spid="1115"/>
                                        </p:tgtEl>
                                      </p:cBhvr>
                                    </p:animEffect>
                                  </p:childTnLst>
                                </p:cTn>
                              </p:par>
                            </p:childTnLst>
                          </p:cTn>
                        </p:par>
                        <p:par>
                          <p:cTn id="793" fill="hold">
                            <p:stCondLst>
                              <p:cond delay="20300"/>
                            </p:stCondLst>
                            <p:childTnLst>
                              <p:par>
                                <p:cTn id="794" presetID="10" presetClass="entr" presetSubtype="0" fill="hold" nodeType="afterEffect">
                                  <p:stCondLst>
                                    <p:cond delay="0"/>
                                  </p:stCondLst>
                                  <p:childTnLst>
                                    <p:set>
                                      <p:cBhvr>
                                        <p:cTn id="795" dur="1" fill="hold">
                                          <p:stCondLst>
                                            <p:cond delay="0"/>
                                          </p:stCondLst>
                                        </p:cTn>
                                        <p:tgtEl>
                                          <p:spTgt spid="1169"/>
                                        </p:tgtEl>
                                        <p:attrNameLst>
                                          <p:attrName>style.visibility</p:attrName>
                                        </p:attrNameLst>
                                      </p:cBhvr>
                                      <p:to>
                                        <p:strVal val="visible"/>
                                      </p:to>
                                    </p:set>
                                    <p:animEffect transition="in" filter="fade">
                                      <p:cBhvr>
                                        <p:cTn id="796" dur="100"/>
                                        <p:tgtEl>
                                          <p:spTgt spid="1169"/>
                                        </p:tgtEl>
                                      </p:cBhvr>
                                    </p:animEffect>
                                  </p:childTnLst>
                                </p:cTn>
                              </p:par>
                            </p:childTnLst>
                          </p:cTn>
                        </p:par>
                        <p:par>
                          <p:cTn id="797" fill="hold">
                            <p:stCondLst>
                              <p:cond delay="20400"/>
                            </p:stCondLst>
                            <p:childTnLst>
                              <p:par>
                                <p:cTn id="798" presetID="10" presetClass="entr" presetSubtype="0" fill="hold" nodeType="afterEffect">
                                  <p:stCondLst>
                                    <p:cond delay="0"/>
                                  </p:stCondLst>
                                  <p:childTnLst>
                                    <p:set>
                                      <p:cBhvr>
                                        <p:cTn id="799" dur="1" fill="hold">
                                          <p:stCondLst>
                                            <p:cond delay="0"/>
                                          </p:stCondLst>
                                        </p:cTn>
                                        <p:tgtEl>
                                          <p:spTgt spid="1172"/>
                                        </p:tgtEl>
                                        <p:attrNameLst>
                                          <p:attrName>style.visibility</p:attrName>
                                        </p:attrNameLst>
                                      </p:cBhvr>
                                      <p:to>
                                        <p:strVal val="visible"/>
                                      </p:to>
                                    </p:set>
                                    <p:animEffect transition="in" filter="fade">
                                      <p:cBhvr>
                                        <p:cTn id="800" dur="100"/>
                                        <p:tgtEl>
                                          <p:spTgt spid="1172"/>
                                        </p:tgtEl>
                                      </p:cBhvr>
                                    </p:animEffect>
                                  </p:childTnLst>
                                </p:cTn>
                              </p:par>
                            </p:childTnLst>
                          </p:cTn>
                        </p:par>
                        <p:par>
                          <p:cTn id="801" fill="hold">
                            <p:stCondLst>
                              <p:cond delay="20500"/>
                            </p:stCondLst>
                            <p:childTnLst>
                              <p:par>
                                <p:cTn id="802" presetID="10" presetClass="entr" presetSubtype="0" fill="hold" nodeType="afterEffect">
                                  <p:stCondLst>
                                    <p:cond delay="0"/>
                                  </p:stCondLst>
                                  <p:childTnLst>
                                    <p:set>
                                      <p:cBhvr>
                                        <p:cTn id="803" dur="1" fill="hold">
                                          <p:stCondLst>
                                            <p:cond delay="0"/>
                                          </p:stCondLst>
                                        </p:cTn>
                                        <p:tgtEl>
                                          <p:spTgt spid="1082"/>
                                        </p:tgtEl>
                                        <p:attrNameLst>
                                          <p:attrName>style.visibility</p:attrName>
                                        </p:attrNameLst>
                                      </p:cBhvr>
                                      <p:to>
                                        <p:strVal val="visible"/>
                                      </p:to>
                                    </p:set>
                                    <p:animEffect transition="in" filter="fade">
                                      <p:cBhvr>
                                        <p:cTn id="804" dur="100"/>
                                        <p:tgtEl>
                                          <p:spTgt spid="1082"/>
                                        </p:tgtEl>
                                      </p:cBhvr>
                                    </p:animEffect>
                                  </p:childTnLst>
                                </p:cTn>
                              </p:par>
                            </p:childTnLst>
                          </p:cTn>
                        </p:par>
                        <p:par>
                          <p:cTn id="805" fill="hold">
                            <p:stCondLst>
                              <p:cond delay="20600"/>
                            </p:stCondLst>
                            <p:childTnLst>
                              <p:par>
                                <p:cTn id="806" presetID="10" presetClass="entr" presetSubtype="0" fill="hold" nodeType="afterEffect">
                                  <p:stCondLst>
                                    <p:cond delay="0"/>
                                  </p:stCondLst>
                                  <p:childTnLst>
                                    <p:set>
                                      <p:cBhvr>
                                        <p:cTn id="807" dur="1" fill="hold">
                                          <p:stCondLst>
                                            <p:cond delay="0"/>
                                          </p:stCondLst>
                                        </p:cTn>
                                        <p:tgtEl>
                                          <p:spTgt spid="1088"/>
                                        </p:tgtEl>
                                        <p:attrNameLst>
                                          <p:attrName>style.visibility</p:attrName>
                                        </p:attrNameLst>
                                      </p:cBhvr>
                                      <p:to>
                                        <p:strVal val="visible"/>
                                      </p:to>
                                    </p:set>
                                    <p:animEffect transition="in" filter="fade">
                                      <p:cBhvr>
                                        <p:cTn id="808" dur="100"/>
                                        <p:tgtEl>
                                          <p:spTgt spid="1088"/>
                                        </p:tgtEl>
                                      </p:cBhvr>
                                    </p:animEffect>
                                  </p:childTnLst>
                                </p:cTn>
                              </p:par>
                            </p:childTnLst>
                          </p:cTn>
                        </p:par>
                        <p:par>
                          <p:cTn id="809" fill="hold">
                            <p:stCondLst>
                              <p:cond delay="20700"/>
                            </p:stCondLst>
                            <p:childTnLst>
                              <p:par>
                                <p:cTn id="810" presetID="10" presetClass="entr" presetSubtype="0" fill="hold" nodeType="afterEffect">
                                  <p:stCondLst>
                                    <p:cond delay="0"/>
                                  </p:stCondLst>
                                  <p:childTnLst>
                                    <p:set>
                                      <p:cBhvr>
                                        <p:cTn id="811" dur="1" fill="hold">
                                          <p:stCondLst>
                                            <p:cond delay="0"/>
                                          </p:stCondLst>
                                        </p:cTn>
                                        <p:tgtEl>
                                          <p:spTgt spid="734"/>
                                        </p:tgtEl>
                                        <p:attrNameLst>
                                          <p:attrName>style.visibility</p:attrName>
                                        </p:attrNameLst>
                                      </p:cBhvr>
                                      <p:to>
                                        <p:strVal val="visible"/>
                                      </p:to>
                                    </p:set>
                                    <p:animEffect transition="in" filter="fade">
                                      <p:cBhvr>
                                        <p:cTn id="812" dur="100"/>
                                        <p:tgtEl>
                                          <p:spTgt spid="734"/>
                                        </p:tgtEl>
                                      </p:cBhvr>
                                    </p:animEffect>
                                  </p:childTnLst>
                                </p:cTn>
                              </p:par>
                            </p:childTnLst>
                          </p:cTn>
                        </p:par>
                        <p:par>
                          <p:cTn id="813" fill="hold">
                            <p:stCondLst>
                              <p:cond delay="20800"/>
                            </p:stCondLst>
                            <p:childTnLst>
                              <p:par>
                                <p:cTn id="814" presetID="10" presetClass="entr" presetSubtype="0" fill="hold" nodeType="afterEffect">
                                  <p:stCondLst>
                                    <p:cond delay="0"/>
                                  </p:stCondLst>
                                  <p:childTnLst>
                                    <p:set>
                                      <p:cBhvr>
                                        <p:cTn id="815" dur="1" fill="hold">
                                          <p:stCondLst>
                                            <p:cond delay="0"/>
                                          </p:stCondLst>
                                        </p:cTn>
                                        <p:tgtEl>
                                          <p:spTgt spid="1175"/>
                                        </p:tgtEl>
                                        <p:attrNameLst>
                                          <p:attrName>style.visibility</p:attrName>
                                        </p:attrNameLst>
                                      </p:cBhvr>
                                      <p:to>
                                        <p:strVal val="visible"/>
                                      </p:to>
                                    </p:set>
                                    <p:animEffect transition="in" filter="fade">
                                      <p:cBhvr>
                                        <p:cTn id="816" dur="100"/>
                                        <p:tgtEl>
                                          <p:spTgt spid="1175"/>
                                        </p:tgtEl>
                                      </p:cBhvr>
                                    </p:animEffect>
                                  </p:childTnLst>
                                </p:cTn>
                              </p:par>
                            </p:childTnLst>
                          </p:cTn>
                        </p:par>
                        <p:par>
                          <p:cTn id="817" fill="hold">
                            <p:stCondLst>
                              <p:cond delay="20900"/>
                            </p:stCondLst>
                            <p:childTnLst>
                              <p:par>
                                <p:cTn id="818" presetID="10" presetClass="entr" presetSubtype="0" fill="hold" nodeType="afterEffect">
                                  <p:stCondLst>
                                    <p:cond delay="0"/>
                                  </p:stCondLst>
                                  <p:childTnLst>
                                    <p:set>
                                      <p:cBhvr>
                                        <p:cTn id="819" dur="1" fill="hold">
                                          <p:stCondLst>
                                            <p:cond delay="0"/>
                                          </p:stCondLst>
                                        </p:cTn>
                                        <p:tgtEl>
                                          <p:spTgt spid="1181"/>
                                        </p:tgtEl>
                                        <p:attrNameLst>
                                          <p:attrName>style.visibility</p:attrName>
                                        </p:attrNameLst>
                                      </p:cBhvr>
                                      <p:to>
                                        <p:strVal val="visible"/>
                                      </p:to>
                                    </p:set>
                                    <p:animEffect transition="in" filter="fade">
                                      <p:cBhvr>
                                        <p:cTn id="820" dur="100"/>
                                        <p:tgtEl>
                                          <p:spTgt spid="1181"/>
                                        </p:tgtEl>
                                      </p:cBhvr>
                                    </p:animEffect>
                                  </p:childTnLst>
                                </p:cTn>
                              </p:par>
                            </p:childTnLst>
                          </p:cTn>
                        </p:par>
                        <p:par>
                          <p:cTn id="821" fill="hold">
                            <p:stCondLst>
                              <p:cond delay="21000"/>
                            </p:stCondLst>
                            <p:childTnLst>
                              <p:par>
                                <p:cTn id="822" presetID="10" presetClass="entr" presetSubtype="0" fill="hold" nodeType="afterEffect">
                                  <p:stCondLst>
                                    <p:cond delay="0"/>
                                  </p:stCondLst>
                                  <p:childTnLst>
                                    <p:set>
                                      <p:cBhvr>
                                        <p:cTn id="823" dur="1" fill="hold">
                                          <p:stCondLst>
                                            <p:cond delay="0"/>
                                          </p:stCondLst>
                                        </p:cTn>
                                        <p:tgtEl>
                                          <p:spTgt spid="1187"/>
                                        </p:tgtEl>
                                        <p:attrNameLst>
                                          <p:attrName>style.visibility</p:attrName>
                                        </p:attrNameLst>
                                      </p:cBhvr>
                                      <p:to>
                                        <p:strVal val="visible"/>
                                      </p:to>
                                    </p:set>
                                    <p:animEffect transition="in" filter="fade">
                                      <p:cBhvr>
                                        <p:cTn id="824" dur="100"/>
                                        <p:tgtEl>
                                          <p:spTgt spid="1187"/>
                                        </p:tgtEl>
                                      </p:cBhvr>
                                    </p:animEffect>
                                  </p:childTnLst>
                                </p:cTn>
                              </p:par>
                            </p:childTnLst>
                          </p:cTn>
                        </p:par>
                        <p:par>
                          <p:cTn id="825" fill="hold">
                            <p:stCondLst>
                              <p:cond delay="21100"/>
                            </p:stCondLst>
                            <p:childTnLst>
                              <p:par>
                                <p:cTn id="826" presetID="10" presetClass="entr" presetSubtype="0" fill="hold" nodeType="afterEffect">
                                  <p:stCondLst>
                                    <p:cond delay="0"/>
                                  </p:stCondLst>
                                  <p:childTnLst>
                                    <p:set>
                                      <p:cBhvr>
                                        <p:cTn id="827" dur="1" fill="hold">
                                          <p:stCondLst>
                                            <p:cond delay="0"/>
                                          </p:stCondLst>
                                        </p:cTn>
                                        <p:tgtEl>
                                          <p:spTgt spid="1124"/>
                                        </p:tgtEl>
                                        <p:attrNameLst>
                                          <p:attrName>style.visibility</p:attrName>
                                        </p:attrNameLst>
                                      </p:cBhvr>
                                      <p:to>
                                        <p:strVal val="visible"/>
                                      </p:to>
                                    </p:set>
                                    <p:animEffect transition="in" filter="fade">
                                      <p:cBhvr>
                                        <p:cTn id="828" dur="100"/>
                                        <p:tgtEl>
                                          <p:spTgt spid="1124"/>
                                        </p:tgtEl>
                                      </p:cBhvr>
                                    </p:animEffect>
                                  </p:childTnLst>
                                </p:cTn>
                              </p:par>
                            </p:childTnLst>
                          </p:cTn>
                        </p:par>
                        <p:par>
                          <p:cTn id="829" fill="hold">
                            <p:stCondLst>
                              <p:cond delay="21200"/>
                            </p:stCondLst>
                            <p:childTnLst>
                              <p:par>
                                <p:cTn id="830" presetID="10" presetClass="entr" presetSubtype="0" fill="hold" nodeType="afterEffect">
                                  <p:stCondLst>
                                    <p:cond delay="0"/>
                                  </p:stCondLst>
                                  <p:childTnLst>
                                    <p:set>
                                      <p:cBhvr>
                                        <p:cTn id="831" dur="1" fill="hold">
                                          <p:stCondLst>
                                            <p:cond delay="0"/>
                                          </p:stCondLst>
                                        </p:cTn>
                                        <p:tgtEl>
                                          <p:spTgt spid="1130"/>
                                        </p:tgtEl>
                                        <p:attrNameLst>
                                          <p:attrName>style.visibility</p:attrName>
                                        </p:attrNameLst>
                                      </p:cBhvr>
                                      <p:to>
                                        <p:strVal val="visible"/>
                                      </p:to>
                                    </p:set>
                                    <p:animEffect transition="in" filter="fade">
                                      <p:cBhvr>
                                        <p:cTn id="832" dur="100"/>
                                        <p:tgtEl>
                                          <p:spTgt spid="1130"/>
                                        </p:tgtEl>
                                      </p:cBhvr>
                                    </p:animEffect>
                                  </p:childTnLst>
                                </p:cTn>
                              </p:par>
                            </p:childTnLst>
                          </p:cTn>
                        </p:par>
                        <p:par>
                          <p:cTn id="833" fill="hold">
                            <p:stCondLst>
                              <p:cond delay="21300"/>
                            </p:stCondLst>
                            <p:childTnLst>
                              <p:par>
                                <p:cTn id="834" presetID="10" presetClass="entr" presetSubtype="0" fill="hold" nodeType="afterEffect">
                                  <p:stCondLst>
                                    <p:cond delay="0"/>
                                  </p:stCondLst>
                                  <p:childTnLst>
                                    <p:set>
                                      <p:cBhvr>
                                        <p:cTn id="835" dur="1" fill="hold">
                                          <p:stCondLst>
                                            <p:cond delay="0"/>
                                          </p:stCondLst>
                                        </p:cTn>
                                        <p:tgtEl>
                                          <p:spTgt spid="1136"/>
                                        </p:tgtEl>
                                        <p:attrNameLst>
                                          <p:attrName>style.visibility</p:attrName>
                                        </p:attrNameLst>
                                      </p:cBhvr>
                                      <p:to>
                                        <p:strVal val="visible"/>
                                      </p:to>
                                    </p:set>
                                    <p:animEffect transition="in" filter="fade">
                                      <p:cBhvr>
                                        <p:cTn id="836" dur="100"/>
                                        <p:tgtEl>
                                          <p:spTgt spid="1136"/>
                                        </p:tgtEl>
                                      </p:cBhvr>
                                    </p:animEffect>
                                  </p:childTnLst>
                                </p:cTn>
                              </p:par>
                            </p:childTnLst>
                          </p:cTn>
                        </p:par>
                        <p:par>
                          <p:cTn id="837" fill="hold">
                            <p:stCondLst>
                              <p:cond delay="21400"/>
                            </p:stCondLst>
                            <p:childTnLst>
                              <p:par>
                                <p:cTn id="838" presetID="10" presetClass="entr" presetSubtype="0" fill="hold" nodeType="afterEffect">
                                  <p:stCondLst>
                                    <p:cond delay="0"/>
                                  </p:stCondLst>
                                  <p:childTnLst>
                                    <p:set>
                                      <p:cBhvr>
                                        <p:cTn id="839" dur="1" fill="hold">
                                          <p:stCondLst>
                                            <p:cond delay="0"/>
                                          </p:stCondLst>
                                        </p:cTn>
                                        <p:tgtEl>
                                          <p:spTgt spid="1142"/>
                                        </p:tgtEl>
                                        <p:attrNameLst>
                                          <p:attrName>style.visibility</p:attrName>
                                        </p:attrNameLst>
                                      </p:cBhvr>
                                      <p:to>
                                        <p:strVal val="visible"/>
                                      </p:to>
                                    </p:set>
                                    <p:animEffect transition="in" filter="fade">
                                      <p:cBhvr>
                                        <p:cTn id="840" dur="100"/>
                                        <p:tgtEl>
                                          <p:spTgt spid="1142"/>
                                        </p:tgtEl>
                                      </p:cBhvr>
                                    </p:animEffect>
                                  </p:childTnLst>
                                </p:cTn>
                              </p:par>
                            </p:childTnLst>
                          </p:cTn>
                        </p:par>
                        <p:par>
                          <p:cTn id="841" fill="hold">
                            <p:stCondLst>
                              <p:cond delay="21500"/>
                            </p:stCondLst>
                            <p:childTnLst>
                              <p:par>
                                <p:cTn id="842" presetID="10" presetClass="entr" presetSubtype="0" fill="hold" nodeType="afterEffect">
                                  <p:stCondLst>
                                    <p:cond delay="0"/>
                                  </p:stCondLst>
                                  <p:childTnLst>
                                    <p:set>
                                      <p:cBhvr>
                                        <p:cTn id="843" dur="1" fill="hold">
                                          <p:stCondLst>
                                            <p:cond delay="0"/>
                                          </p:stCondLst>
                                        </p:cTn>
                                        <p:tgtEl>
                                          <p:spTgt spid="1148"/>
                                        </p:tgtEl>
                                        <p:attrNameLst>
                                          <p:attrName>style.visibility</p:attrName>
                                        </p:attrNameLst>
                                      </p:cBhvr>
                                      <p:to>
                                        <p:strVal val="visible"/>
                                      </p:to>
                                    </p:set>
                                    <p:animEffect transition="in" filter="fade">
                                      <p:cBhvr>
                                        <p:cTn id="844" dur="100"/>
                                        <p:tgtEl>
                                          <p:spTgt spid="1148"/>
                                        </p:tgtEl>
                                      </p:cBhvr>
                                    </p:animEffect>
                                  </p:childTnLst>
                                </p:cTn>
                              </p:par>
                            </p:childTnLst>
                          </p:cTn>
                        </p:par>
                        <p:par>
                          <p:cTn id="845" fill="hold">
                            <p:stCondLst>
                              <p:cond delay="21600"/>
                            </p:stCondLst>
                            <p:childTnLst>
                              <p:par>
                                <p:cTn id="846" presetID="10" presetClass="entr" presetSubtype="0" fill="hold" nodeType="afterEffect">
                                  <p:stCondLst>
                                    <p:cond delay="0"/>
                                  </p:stCondLst>
                                  <p:childTnLst>
                                    <p:set>
                                      <p:cBhvr>
                                        <p:cTn id="847" dur="1" fill="hold">
                                          <p:stCondLst>
                                            <p:cond delay="0"/>
                                          </p:stCondLst>
                                        </p:cTn>
                                        <p:tgtEl>
                                          <p:spTgt spid="1166"/>
                                        </p:tgtEl>
                                        <p:attrNameLst>
                                          <p:attrName>style.visibility</p:attrName>
                                        </p:attrNameLst>
                                      </p:cBhvr>
                                      <p:to>
                                        <p:strVal val="visible"/>
                                      </p:to>
                                    </p:set>
                                    <p:animEffect transition="in" filter="fade">
                                      <p:cBhvr>
                                        <p:cTn id="848" dur="100"/>
                                        <p:tgtEl>
                                          <p:spTgt spid="1166"/>
                                        </p:tgtEl>
                                      </p:cBhvr>
                                    </p:animEffect>
                                  </p:childTnLst>
                                </p:cTn>
                              </p:par>
                            </p:childTnLst>
                          </p:cTn>
                        </p:par>
                        <p:par>
                          <p:cTn id="849" fill="hold">
                            <p:stCondLst>
                              <p:cond delay="21700"/>
                            </p:stCondLst>
                            <p:childTnLst>
                              <p:par>
                                <p:cTn id="850" presetID="10" presetClass="entr" presetSubtype="0" fill="hold" nodeType="afterEffect">
                                  <p:stCondLst>
                                    <p:cond delay="0"/>
                                  </p:stCondLst>
                                  <p:childTnLst>
                                    <p:set>
                                      <p:cBhvr>
                                        <p:cTn id="851" dur="1" fill="hold">
                                          <p:stCondLst>
                                            <p:cond delay="0"/>
                                          </p:stCondLst>
                                        </p:cTn>
                                        <p:tgtEl>
                                          <p:spTgt spid="1193"/>
                                        </p:tgtEl>
                                        <p:attrNameLst>
                                          <p:attrName>style.visibility</p:attrName>
                                        </p:attrNameLst>
                                      </p:cBhvr>
                                      <p:to>
                                        <p:strVal val="visible"/>
                                      </p:to>
                                    </p:set>
                                    <p:animEffect transition="in" filter="fade">
                                      <p:cBhvr>
                                        <p:cTn id="852" dur="100"/>
                                        <p:tgtEl>
                                          <p:spTgt spid="1193"/>
                                        </p:tgtEl>
                                      </p:cBhvr>
                                    </p:animEffect>
                                  </p:childTnLst>
                                </p:cTn>
                              </p:par>
                            </p:childTnLst>
                          </p:cTn>
                        </p:par>
                        <p:par>
                          <p:cTn id="853" fill="hold">
                            <p:stCondLst>
                              <p:cond delay="21800"/>
                            </p:stCondLst>
                            <p:childTnLst>
                              <p:par>
                                <p:cTn id="854" presetID="10" presetClass="entr" presetSubtype="0" fill="hold" nodeType="afterEffect">
                                  <p:stCondLst>
                                    <p:cond delay="0"/>
                                  </p:stCondLst>
                                  <p:childTnLst>
                                    <p:set>
                                      <p:cBhvr>
                                        <p:cTn id="855" dur="1" fill="hold">
                                          <p:stCondLst>
                                            <p:cond delay="0"/>
                                          </p:stCondLst>
                                        </p:cTn>
                                        <p:tgtEl>
                                          <p:spTgt spid="1199"/>
                                        </p:tgtEl>
                                        <p:attrNameLst>
                                          <p:attrName>style.visibility</p:attrName>
                                        </p:attrNameLst>
                                      </p:cBhvr>
                                      <p:to>
                                        <p:strVal val="visible"/>
                                      </p:to>
                                    </p:set>
                                    <p:animEffect transition="in" filter="fade">
                                      <p:cBhvr>
                                        <p:cTn id="856" dur="100"/>
                                        <p:tgtEl>
                                          <p:spTgt spid="1199"/>
                                        </p:tgtEl>
                                      </p:cBhvr>
                                    </p:animEffect>
                                  </p:childTnLst>
                                </p:cTn>
                              </p:par>
                            </p:childTnLst>
                          </p:cTn>
                        </p:par>
                        <p:par>
                          <p:cTn id="857" fill="hold">
                            <p:stCondLst>
                              <p:cond delay="21900"/>
                            </p:stCondLst>
                            <p:childTnLst>
                              <p:par>
                                <p:cTn id="858" presetID="10" presetClass="entr" presetSubtype="0" fill="hold" nodeType="afterEffect">
                                  <p:stCondLst>
                                    <p:cond delay="0"/>
                                  </p:stCondLst>
                                  <p:childTnLst>
                                    <p:set>
                                      <p:cBhvr>
                                        <p:cTn id="859" dur="1" fill="hold">
                                          <p:stCondLst>
                                            <p:cond delay="0"/>
                                          </p:stCondLst>
                                        </p:cTn>
                                        <p:tgtEl>
                                          <p:spTgt spid="1205"/>
                                        </p:tgtEl>
                                        <p:attrNameLst>
                                          <p:attrName>style.visibility</p:attrName>
                                        </p:attrNameLst>
                                      </p:cBhvr>
                                      <p:to>
                                        <p:strVal val="visible"/>
                                      </p:to>
                                    </p:set>
                                    <p:animEffect transition="in" filter="fade">
                                      <p:cBhvr>
                                        <p:cTn id="860" dur="100"/>
                                        <p:tgtEl>
                                          <p:spTgt spid="1205"/>
                                        </p:tgtEl>
                                      </p:cBhvr>
                                    </p:animEffect>
                                  </p:childTnLst>
                                </p:cTn>
                              </p:par>
                            </p:childTnLst>
                          </p:cTn>
                        </p:par>
                        <p:par>
                          <p:cTn id="861" fill="hold">
                            <p:stCondLst>
                              <p:cond delay="22000"/>
                            </p:stCondLst>
                            <p:childTnLst>
                              <p:par>
                                <p:cTn id="862" presetID="10" presetClass="entr" presetSubtype="0" fill="hold" nodeType="afterEffect">
                                  <p:stCondLst>
                                    <p:cond delay="0"/>
                                  </p:stCondLst>
                                  <p:childTnLst>
                                    <p:set>
                                      <p:cBhvr>
                                        <p:cTn id="863" dur="1" fill="hold">
                                          <p:stCondLst>
                                            <p:cond delay="0"/>
                                          </p:stCondLst>
                                        </p:cTn>
                                        <p:tgtEl>
                                          <p:spTgt spid="1211"/>
                                        </p:tgtEl>
                                        <p:attrNameLst>
                                          <p:attrName>style.visibility</p:attrName>
                                        </p:attrNameLst>
                                      </p:cBhvr>
                                      <p:to>
                                        <p:strVal val="visible"/>
                                      </p:to>
                                    </p:set>
                                    <p:animEffect transition="in" filter="fade">
                                      <p:cBhvr>
                                        <p:cTn id="864" dur="100"/>
                                        <p:tgtEl>
                                          <p:spTgt spid="1211"/>
                                        </p:tgtEl>
                                      </p:cBhvr>
                                    </p:animEffect>
                                  </p:childTnLst>
                                </p:cTn>
                              </p:par>
                            </p:childTnLst>
                          </p:cTn>
                        </p:par>
                        <p:par>
                          <p:cTn id="865" fill="hold">
                            <p:stCondLst>
                              <p:cond delay="22100"/>
                            </p:stCondLst>
                            <p:childTnLst>
                              <p:par>
                                <p:cTn id="866" presetID="10" presetClass="entr" presetSubtype="0" fill="hold" nodeType="afterEffect">
                                  <p:stCondLst>
                                    <p:cond delay="0"/>
                                  </p:stCondLst>
                                  <p:childTnLst>
                                    <p:set>
                                      <p:cBhvr>
                                        <p:cTn id="867" dur="1" fill="hold">
                                          <p:stCondLst>
                                            <p:cond delay="0"/>
                                          </p:stCondLst>
                                        </p:cTn>
                                        <p:tgtEl>
                                          <p:spTgt spid="1217"/>
                                        </p:tgtEl>
                                        <p:attrNameLst>
                                          <p:attrName>style.visibility</p:attrName>
                                        </p:attrNameLst>
                                      </p:cBhvr>
                                      <p:to>
                                        <p:strVal val="visible"/>
                                      </p:to>
                                    </p:set>
                                    <p:animEffect transition="in" filter="fade">
                                      <p:cBhvr>
                                        <p:cTn id="868" dur="100"/>
                                        <p:tgtEl>
                                          <p:spTgt spid="1217"/>
                                        </p:tgtEl>
                                      </p:cBhvr>
                                    </p:animEffect>
                                  </p:childTnLst>
                                </p:cTn>
                              </p:par>
                            </p:childTnLst>
                          </p:cTn>
                        </p:par>
                        <p:par>
                          <p:cTn id="869" fill="hold">
                            <p:stCondLst>
                              <p:cond delay="22200"/>
                            </p:stCondLst>
                            <p:childTnLst>
                              <p:par>
                                <p:cTn id="870" presetID="10" presetClass="entr" presetSubtype="0" fill="hold" nodeType="afterEffect">
                                  <p:stCondLst>
                                    <p:cond delay="0"/>
                                  </p:stCondLst>
                                  <p:childTnLst>
                                    <p:set>
                                      <p:cBhvr>
                                        <p:cTn id="871" dur="1" fill="hold">
                                          <p:stCondLst>
                                            <p:cond delay="0"/>
                                          </p:stCondLst>
                                        </p:cTn>
                                        <p:tgtEl>
                                          <p:spTgt spid="1247"/>
                                        </p:tgtEl>
                                        <p:attrNameLst>
                                          <p:attrName>style.visibility</p:attrName>
                                        </p:attrNameLst>
                                      </p:cBhvr>
                                      <p:to>
                                        <p:strVal val="visible"/>
                                      </p:to>
                                    </p:set>
                                    <p:animEffect transition="in" filter="fade">
                                      <p:cBhvr>
                                        <p:cTn id="872" dur="100"/>
                                        <p:tgtEl>
                                          <p:spTgt spid="1247"/>
                                        </p:tgtEl>
                                      </p:cBhvr>
                                    </p:animEffect>
                                  </p:childTnLst>
                                </p:cTn>
                              </p:par>
                            </p:childTnLst>
                          </p:cTn>
                        </p:par>
                        <p:par>
                          <p:cTn id="873" fill="hold">
                            <p:stCondLst>
                              <p:cond delay="22300"/>
                            </p:stCondLst>
                            <p:childTnLst>
                              <p:par>
                                <p:cTn id="874" presetID="10" presetClass="entr" presetSubtype="0" fill="hold" nodeType="afterEffect">
                                  <p:stCondLst>
                                    <p:cond delay="0"/>
                                  </p:stCondLst>
                                  <p:childTnLst>
                                    <p:set>
                                      <p:cBhvr>
                                        <p:cTn id="875" dur="1" fill="hold">
                                          <p:stCondLst>
                                            <p:cond delay="0"/>
                                          </p:stCondLst>
                                        </p:cTn>
                                        <p:tgtEl>
                                          <p:spTgt spid="1262"/>
                                        </p:tgtEl>
                                        <p:attrNameLst>
                                          <p:attrName>style.visibility</p:attrName>
                                        </p:attrNameLst>
                                      </p:cBhvr>
                                      <p:to>
                                        <p:strVal val="visible"/>
                                      </p:to>
                                    </p:set>
                                    <p:animEffect transition="in" filter="fade">
                                      <p:cBhvr>
                                        <p:cTn id="876" dur="100"/>
                                        <p:tgtEl>
                                          <p:spTgt spid="1262"/>
                                        </p:tgtEl>
                                      </p:cBhvr>
                                    </p:animEffect>
                                  </p:childTnLst>
                                </p:cTn>
                              </p:par>
                            </p:childTnLst>
                          </p:cTn>
                        </p:par>
                        <p:par>
                          <p:cTn id="877" fill="hold">
                            <p:stCondLst>
                              <p:cond delay="22400"/>
                            </p:stCondLst>
                            <p:childTnLst>
                              <p:par>
                                <p:cTn id="878" presetID="10" presetClass="entr" presetSubtype="0" fill="hold" nodeType="afterEffect">
                                  <p:stCondLst>
                                    <p:cond delay="0"/>
                                  </p:stCondLst>
                                  <p:childTnLst>
                                    <p:set>
                                      <p:cBhvr>
                                        <p:cTn id="879" dur="1" fill="hold">
                                          <p:stCondLst>
                                            <p:cond delay="0"/>
                                          </p:stCondLst>
                                        </p:cTn>
                                        <p:tgtEl>
                                          <p:spTgt spid="1268"/>
                                        </p:tgtEl>
                                        <p:attrNameLst>
                                          <p:attrName>style.visibility</p:attrName>
                                        </p:attrNameLst>
                                      </p:cBhvr>
                                      <p:to>
                                        <p:strVal val="visible"/>
                                      </p:to>
                                    </p:set>
                                    <p:animEffect transition="in" filter="fade">
                                      <p:cBhvr>
                                        <p:cTn id="880" dur="100"/>
                                        <p:tgtEl>
                                          <p:spTgt spid="1268"/>
                                        </p:tgtEl>
                                      </p:cBhvr>
                                    </p:animEffect>
                                  </p:childTnLst>
                                </p:cTn>
                              </p:par>
                            </p:childTnLst>
                          </p:cTn>
                        </p:par>
                        <p:par>
                          <p:cTn id="881" fill="hold">
                            <p:stCondLst>
                              <p:cond delay="22500"/>
                            </p:stCondLst>
                            <p:childTnLst>
                              <p:par>
                                <p:cTn id="882" presetID="10" presetClass="entr" presetSubtype="0" fill="hold" nodeType="afterEffect">
                                  <p:stCondLst>
                                    <p:cond delay="0"/>
                                  </p:stCondLst>
                                  <p:childTnLst>
                                    <p:set>
                                      <p:cBhvr>
                                        <p:cTn id="883" dur="1" fill="hold">
                                          <p:stCondLst>
                                            <p:cond delay="0"/>
                                          </p:stCondLst>
                                        </p:cTn>
                                        <p:tgtEl>
                                          <p:spTgt spid="1274"/>
                                        </p:tgtEl>
                                        <p:attrNameLst>
                                          <p:attrName>style.visibility</p:attrName>
                                        </p:attrNameLst>
                                      </p:cBhvr>
                                      <p:to>
                                        <p:strVal val="visible"/>
                                      </p:to>
                                    </p:set>
                                    <p:animEffect transition="in" filter="fade">
                                      <p:cBhvr>
                                        <p:cTn id="884" dur="100"/>
                                        <p:tgtEl>
                                          <p:spTgt spid="1274"/>
                                        </p:tgtEl>
                                      </p:cBhvr>
                                    </p:animEffect>
                                  </p:childTnLst>
                                </p:cTn>
                              </p:par>
                            </p:childTnLst>
                          </p:cTn>
                        </p:par>
                        <p:par>
                          <p:cTn id="885" fill="hold">
                            <p:stCondLst>
                              <p:cond delay="22600"/>
                            </p:stCondLst>
                            <p:childTnLst>
                              <p:par>
                                <p:cTn id="886" presetID="10" presetClass="entr" presetSubtype="0" fill="hold" nodeType="afterEffect">
                                  <p:stCondLst>
                                    <p:cond delay="0"/>
                                  </p:stCondLst>
                                  <p:childTnLst>
                                    <p:set>
                                      <p:cBhvr>
                                        <p:cTn id="887" dur="1" fill="hold">
                                          <p:stCondLst>
                                            <p:cond delay="0"/>
                                          </p:stCondLst>
                                        </p:cTn>
                                        <p:tgtEl>
                                          <p:spTgt spid="1151"/>
                                        </p:tgtEl>
                                        <p:attrNameLst>
                                          <p:attrName>style.visibility</p:attrName>
                                        </p:attrNameLst>
                                      </p:cBhvr>
                                      <p:to>
                                        <p:strVal val="visible"/>
                                      </p:to>
                                    </p:set>
                                    <p:animEffect transition="in" filter="fade">
                                      <p:cBhvr>
                                        <p:cTn id="888" dur="100"/>
                                        <p:tgtEl>
                                          <p:spTgt spid="1151"/>
                                        </p:tgtEl>
                                      </p:cBhvr>
                                    </p:animEffect>
                                  </p:childTnLst>
                                </p:cTn>
                              </p:par>
                            </p:childTnLst>
                          </p:cTn>
                        </p:par>
                        <p:par>
                          <p:cTn id="889" fill="hold">
                            <p:stCondLst>
                              <p:cond delay="22700"/>
                            </p:stCondLst>
                            <p:childTnLst>
                              <p:par>
                                <p:cTn id="890" presetID="10" presetClass="entr" presetSubtype="0" fill="hold" nodeType="afterEffect">
                                  <p:stCondLst>
                                    <p:cond delay="0"/>
                                  </p:stCondLst>
                                  <p:childTnLst>
                                    <p:set>
                                      <p:cBhvr>
                                        <p:cTn id="891" dur="1" fill="hold">
                                          <p:stCondLst>
                                            <p:cond delay="0"/>
                                          </p:stCondLst>
                                        </p:cTn>
                                        <p:tgtEl>
                                          <p:spTgt spid="1157"/>
                                        </p:tgtEl>
                                        <p:attrNameLst>
                                          <p:attrName>style.visibility</p:attrName>
                                        </p:attrNameLst>
                                      </p:cBhvr>
                                      <p:to>
                                        <p:strVal val="visible"/>
                                      </p:to>
                                    </p:set>
                                    <p:animEffect transition="in" filter="fade">
                                      <p:cBhvr>
                                        <p:cTn id="892" dur="100"/>
                                        <p:tgtEl>
                                          <p:spTgt spid="1157"/>
                                        </p:tgtEl>
                                      </p:cBhvr>
                                    </p:animEffect>
                                  </p:childTnLst>
                                </p:cTn>
                              </p:par>
                            </p:childTnLst>
                          </p:cTn>
                        </p:par>
                        <p:par>
                          <p:cTn id="893" fill="hold">
                            <p:stCondLst>
                              <p:cond delay="22800"/>
                            </p:stCondLst>
                            <p:childTnLst>
                              <p:par>
                                <p:cTn id="894" presetID="10" presetClass="entr" presetSubtype="0" fill="hold" nodeType="afterEffect">
                                  <p:stCondLst>
                                    <p:cond delay="0"/>
                                  </p:stCondLst>
                                  <p:childTnLst>
                                    <p:set>
                                      <p:cBhvr>
                                        <p:cTn id="895" dur="1" fill="hold">
                                          <p:stCondLst>
                                            <p:cond delay="0"/>
                                          </p:stCondLst>
                                        </p:cTn>
                                        <p:tgtEl>
                                          <p:spTgt spid="1280"/>
                                        </p:tgtEl>
                                        <p:attrNameLst>
                                          <p:attrName>style.visibility</p:attrName>
                                        </p:attrNameLst>
                                      </p:cBhvr>
                                      <p:to>
                                        <p:strVal val="visible"/>
                                      </p:to>
                                    </p:set>
                                    <p:animEffect transition="in" filter="fade">
                                      <p:cBhvr>
                                        <p:cTn id="896" dur="100"/>
                                        <p:tgtEl>
                                          <p:spTgt spid="1280"/>
                                        </p:tgtEl>
                                      </p:cBhvr>
                                    </p:animEffect>
                                  </p:childTnLst>
                                </p:cTn>
                              </p:par>
                            </p:childTnLst>
                          </p:cTn>
                        </p:par>
                        <p:par>
                          <p:cTn id="897" fill="hold">
                            <p:stCondLst>
                              <p:cond delay="22900"/>
                            </p:stCondLst>
                            <p:childTnLst>
                              <p:par>
                                <p:cTn id="898" presetID="10" presetClass="entr" presetSubtype="0" fill="hold" nodeType="afterEffect">
                                  <p:stCondLst>
                                    <p:cond delay="0"/>
                                  </p:stCondLst>
                                  <p:childTnLst>
                                    <p:set>
                                      <p:cBhvr>
                                        <p:cTn id="899" dur="1" fill="hold">
                                          <p:stCondLst>
                                            <p:cond delay="0"/>
                                          </p:stCondLst>
                                        </p:cTn>
                                        <p:tgtEl>
                                          <p:spTgt spid="1286"/>
                                        </p:tgtEl>
                                        <p:attrNameLst>
                                          <p:attrName>style.visibility</p:attrName>
                                        </p:attrNameLst>
                                      </p:cBhvr>
                                      <p:to>
                                        <p:strVal val="visible"/>
                                      </p:to>
                                    </p:set>
                                    <p:animEffect transition="in" filter="fade">
                                      <p:cBhvr>
                                        <p:cTn id="900" dur="100"/>
                                        <p:tgtEl>
                                          <p:spTgt spid="1286"/>
                                        </p:tgtEl>
                                      </p:cBhvr>
                                    </p:animEffect>
                                  </p:childTnLst>
                                </p:cTn>
                              </p:par>
                            </p:childTnLst>
                          </p:cTn>
                        </p:par>
                        <p:par>
                          <p:cTn id="901" fill="hold">
                            <p:stCondLst>
                              <p:cond delay="23000"/>
                            </p:stCondLst>
                            <p:childTnLst>
                              <p:par>
                                <p:cTn id="902" presetID="10" presetClass="entr" presetSubtype="0" fill="hold" nodeType="afterEffect">
                                  <p:stCondLst>
                                    <p:cond delay="0"/>
                                  </p:stCondLst>
                                  <p:childTnLst>
                                    <p:set>
                                      <p:cBhvr>
                                        <p:cTn id="903" dur="1" fill="hold">
                                          <p:stCondLst>
                                            <p:cond delay="0"/>
                                          </p:stCondLst>
                                        </p:cTn>
                                        <p:tgtEl>
                                          <p:spTgt spid="1292"/>
                                        </p:tgtEl>
                                        <p:attrNameLst>
                                          <p:attrName>style.visibility</p:attrName>
                                        </p:attrNameLst>
                                      </p:cBhvr>
                                      <p:to>
                                        <p:strVal val="visible"/>
                                      </p:to>
                                    </p:set>
                                    <p:animEffect transition="in" filter="fade">
                                      <p:cBhvr>
                                        <p:cTn id="904" dur="100"/>
                                        <p:tgtEl>
                                          <p:spTgt spid="1292"/>
                                        </p:tgtEl>
                                      </p:cBhvr>
                                    </p:animEffect>
                                  </p:childTnLst>
                                </p:cTn>
                              </p:par>
                            </p:childTnLst>
                          </p:cTn>
                        </p:par>
                        <p:par>
                          <p:cTn id="905" fill="hold">
                            <p:stCondLst>
                              <p:cond delay="23100"/>
                            </p:stCondLst>
                            <p:childTnLst>
                              <p:par>
                                <p:cTn id="906" presetID="10" presetClass="entr" presetSubtype="0" fill="hold" nodeType="afterEffect">
                                  <p:stCondLst>
                                    <p:cond delay="0"/>
                                  </p:stCondLst>
                                  <p:childTnLst>
                                    <p:set>
                                      <p:cBhvr>
                                        <p:cTn id="907" dur="1" fill="hold">
                                          <p:stCondLst>
                                            <p:cond delay="0"/>
                                          </p:stCondLst>
                                        </p:cTn>
                                        <p:tgtEl>
                                          <p:spTgt spid="1298"/>
                                        </p:tgtEl>
                                        <p:attrNameLst>
                                          <p:attrName>style.visibility</p:attrName>
                                        </p:attrNameLst>
                                      </p:cBhvr>
                                      <p:to>
                                        <p:strVal val="visible"/>
                                      </p:to>
                                    </p:set>
                                    <p:animEffect transition="in" filter="fade">
                                      <p:cBhvr>
                                        <p:cTn id="908" dur="100"/>
                                        <p:tgtEl>
                                          <p:spTgt spid="1298"/>
                                        </p:tgtEl>
                                      </p:cBhvr>
                                    </p:animEffect>
                                  </p:childTnLst>
                                </p:cTn>
                              </p:par>
                            </p:childTnLst>
                          </p:cTn>
                        </p:par>
                        <p:par>
                          <p:cTn id="909" fill="hold">
                            <p:stCondLst>
                              <p:cond delay="23200"/>
                            </p:stCondLst>
                            <p:childTnLst>
                              <p:par>
                                <p:cTn id="910" presetID="10" presetClass="entr" presetSubtype="0" fill="hold" nodeType="afterEffect">
                                  <p:stCondLst>
                                    <p:cond delay="0"/>
                                  </p:stCondLst>
                                  <p:childTnLst>
                                    <p:set>
                                      <p:cBhvr>
                                        <p:cTn id="911" dur="1" fill="hold">
                                          <p:stCondLst>
                                            <p:cond delay="0"/>
                                          </p:stCondLst>
                                        </p:cTn>
                                        <p:tgtEl>
                                          <p:spTgt spid="1304"/>
                                        </p:tgtEl>
                                        <p:attrNameLst>
                                          <p:attrName>style.visibility</p:attrName>
                                        </p:attrNameLst>
                                      </p:cBhvr>
                                      <p:to>
                                        <p:strVal val="visible"/>
                                      </p:to>
                                    </p:set>
                                    <p:animEffect transition="in" filter="fade">
                                      <p:cBhvr>
                                        <p:cTn id="912" dur="100"/>
                                        <p:tgtEl>
                                          <p:spTgt spid="1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2" grpId="0" animBg="1"/>
      <p:bldP spid="703" grpId="0" animBg="1"/>
      <p:bldP spid="704" grpId="0" animBg="1"/>
      <p:bldP spid="705" grpId="0" animBg="1"/>
      <p:bldP spid="706" grpId="0" animBg="1"/>
      <p:bldP spid="707" grpId="0" animBg="1"/>
      <p:bldP spid="708" grpId="0" animBg="1"/>
      <p:bldP spid="709" grpId="0" animBg="1"/>
      <p:bldP spid="710" grpId="0" animBg="1"/>
      <p:bldP spid="711" grpId="0" animBg="1"/>
      <p:bldP spid="70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Public Cloud Potential Constraints</a:t>
            </a:r>
          </a:p>
        </p:txBody>
      </p:sp>
      <p:sp>
        <p:nvSpPr>
          <p:cNvPr id="73" name="Title 1"/>
          <p:cNvSpPr txBox="1">
            <a:spLocks/>
          </p:cNvSpPr>
          <p:nvPr/>
        </p:nvSpPr>
        <p:spPr>
          <a:xfrm>
            <a:off x="14572419" y="1729959"/>
            <a:ext cx="4414620" cy="917445"/>
          </a:xfrm>
          <a:prstGeom prst="rect">
            <a:avLst/>
          </a:prstGeom>
        </p:spPr>
        <p:txBody>
          <a:bodyPr vert="horz" wrap="square" lIns="149196" tIns="93247" rIns="149196" bIns="9324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defRPr/>
            </a:pPr>
            <a:endParaRPr lang="en-US" sz="4799" spc="-102" dirty="0">
              <a:gradFill>
                <a:gsLst>
                  <a:gs pos="1250">
                    <a:srgbClr val="FFFFFF"/>
                  </a:gs>
                  <a:gs pos="100000">
                    <a:srgbClr val="FFFFFF"/>
                  </a:gs>
                </a:gsLst>
                <a:lin ang="5400000" scaled="0"/>
              </a:gradFill>
              <a:latin typeface="Segoe UI Light"/>
            </a:endParaRPr>
          </a:p>
        </p:txBody>
      </p:sp>
      <p:grpSp>
        <p:nvGrpSpPr>
          <p:cNvPr id="209" name="Group 208"/>
          <p:cNvGrpSpPr/>
          <p:nvPr/>
        </p:nvGrpSpPr>
        <p:grpSpPr>
          <a:xfrm>
            <a:off x="5233385" y="1719073"/>
            <a:ext cx="1951777" cy="1604308"/>
            <a:chOff x="2746352" y="1324187"/>
            <a:chExt cx="1952054" cy="1604536"/>
          </a:xfrm>
        </p:grpSpPr>
        <p:sp>
          <p:nvSpPr>
            <p:cNvPr id="210" name="Rectangle 209"/>
            <p:cNvSpPr/>
            <p:nvPr/>
          </p:nvSpPr>
          <p:spPr bwMode="auto">
            <a:xfrm>
              <a:off x="2746352" y="1324187"/>
              <a:ext cx="1952054" cy="1604536"/>
            </a:xfrm>
            <a:prstGeom prst="rect">
              <a:avLst/>
            </a:prstGeom>
            <a:solidFill>
              <a:srgbClr val="FFFFFF">
                <a:alpha val="10000"/>
              </a:srgbClr>
            </a:solidFill>
            <a:ln w="19050" cap="flat" cmpd="sng" algn="ctr">
              <a:solidFill>
                <a:srgbClr val="FFFFFF">
                  <a:alpha val="50000"/>
                </a:srgbClr>
              </a:solidFill>
              <a:prstDash val="solid"/>
              <a:headEnd type="none" w="med" len="med"/>
              <a:tailEnd type="none" w="med" len="med"/>
            </a:ln>
            <a:effectLst/>
          </p:spPr>
          <p:txBody>
            <a:bodyPr rot="0" spcFirstLastPara="0" vertOverflow="overflow" horzOverflow="overflow" vert="horz" wrap="square" lIns="228534" tIns="182828" rIns="182828" bIns="182828" numCol="1" spcCol="0" rtlCol="0" fromWordArt="0" anchor="t" anchorCtr="0" forceAA="0" compatLnSpc="1">
              <a:prstTxWarp prst="textNoShape">
                <a:avLst/>
              </a:prstTxWarp>
              <a:noAutofit/>
            </a:bodyPr>
            <a:lstStyle/>
            <a:p>
              <a:pPr defTabSz="913624">
                <a:defRPr/>
              </a:pPr>
              <a:endParaRPr lang="en-US" sz="3200" kern="0" dirty="0">
                <a:solidFill>
                  <a:srgbClr val="FFFFFF"/>
                </a:solidFill>
                <a:latin typeface="Segoe Pro Display" panose="020B0502040504020203" pitchFamily="34" charset="0"/>
              </a:endParaRPr>
            </a:p>
          </p:txBody>
        </p:sp>
        <p:cxnSp>
          <p:nvCxnSpPr>
            <p:cNvPr id="211" name="Straight Connector 210"/>
            <p:cNvCxnSpPr/>
            <p:nvPr/>
          </p:nvCxnSpPr>
          <p:spPr>
            <a:xfrm flipV="1">
              <a:off x="2811483" y="2213673"/>
              <a:ext cx="1821791" cy="3001"/>
            </a:xfrm>
            <a:prstGeom prst="line">
              <a:avLst/>
            </a:prstGeom>
            <a:noFill/>
            <a:ln w="19050" cap="flat" cmpd="sng" algn="ctr">
              <a:solidFill>
                <a:srgbClr val="FFFFFF">
                  <a:alpha val="50000"/>
                </a:srgbClr>
              </a:solidFill>
              <a:prstDash val="solid"/>
              <a:headEnd type="none"/>
              <a:tailEnd type="none"/>
            </a:ln>
            <a:effectLst/>
          </p:spPr>
        </p:cxnSp>
      </p:grpSp>
      <p:grpSp>
        <p:nvGrpSpPr>
          <p:cNvPr id="214" name="Group 213"/>
          <p:cNvGrpSpPr/>
          <p:nvPr/>
        </p:nvGrpSpPr>
        <p:grpSpPr>
          <a:xfrm>
            <a:off x="8188112" y="3675316"/>
            <a:ext cx="1951777" cy="1604308"/>
            <a:chOff x="7201346" y="1324187"/>
            <a:chExt cx="1952054" cy="1604536"/>
          </a:xfrm>
        </p:grpSpPr>
        <p:sp>
          <p:nvSpPr>
            <p:cNvPr id="215" name="Rectangle 214"/>
            <p:cNvSpPr/>
            <p:nvPr/>
          </p:nvSpPr>
          <p:spPr bwMode="auto">
            <a:xfrm>
              <a:off x="7201346" y="1324187"/>
              <a:ext cx="1952054" cy="1604536"/>
            </a:xfrm>
            <a:prstGeom prst="rect">
              <a:avLst/>
            </a:prstGeom>
            <a:solidFill>
              <a:srgbClr val="FFFFFF">
                <a:alpha val="10000"/>
              </a:srgbClr>
            </a:solidFill>
            <a:ln w="19050" cap="flat" cmpd="sng" algn="ctr">
              <a:solidFill>
                <a:srgbClr val="FFFFFF">
                  <a:alpha val="50000"/>
                </a:srgbClr>
              </a:solidFill>
              <a:prstDash val="solid"/>
              <a:headEnd type="none" w="med" len="med"/>
              <a:tailEnd type="none" w="med" len="med"/>
            </a:ln>
            <a:effectLst/>
          </p:spPr>
          <p:txBody>
            <a:bodyPr rot="0" spcFirstLastPara="0" vertOverflow="overflow" horzOverflow="overflow" vert="horz" wrap="square" lIns="228534" tIns="182828" rIns="182828" bIns="182828" numCol="1" spcCol="0" rtlCol="0" fromWordArt="0" anchor="t" anchorCtr="0" forceAA="0" compatLnSpc="1">
              <a:prstTxWarp prst="textNoShape">
                <a:avLst/>
              </a:prstTxWarp>
              <a:noAutofit/>
            </a:bodyPr>
            <a:lstStyle/>
            <a:p>
              <a:pPr defTabSz="913624">
                <a:defRPr/>
              </a:pPr>
              <a:endParaRPr lang="en-US" sz="3200" kern="0" dirty="0">
                <a:solidFill>
                  <a:srgbClr val="FFFFFF"/>
                </a:solidFill>
                <a:latin typeface="Segoe Pro Display" panose="020B0502040504020203" pitchFamily="34" charset="0"/>
              </a:endParaRPr>
            </a:p>
          </p:txBody>
        </p:sp>
        <p:cxnSp>
          <p:nvCxnSpPr>
            <p:cNvPr id="216" name="Straight Connector 215"/>
            <p:cNvCxnSpPr/>
            <p:nvPr/>
          </p:nvCxnSpPr>
          <p:spPr>
            <a:xfrm flipV="1">
              <a:off x="7266478" y="2203970"/>
              <a:ext cx="1821791" cy="3001"/>
            </a:xfrm>
            <a:prstGeom prst="line">
              <a:avLst/>
            </a:prstGeom>
            <a:noFill/>
            <a:ln w="19050" cap="flat" cmpd="sng" algn="ctr">
              <a:solidFill>
                <a:srgbClr val="FFFFFF">
                  <a:alpha val="50000"/>
                </a:srgbClr>
              </a:solidFill>
              <a:prstDash val="solid"/>
              <a:headEnd type="none"/>
              <a:tailEnd type="none"/>
            </a:ln>
            <a:effectLst/>
          </p:spPr>
        </p:cxnSp>
        <p:sp>
          <p:nvSpPr>
            <p:cNvPr id="217" name="Freeform 123"/>
            <p:cNvSpPr/>
            <p:nvPr/>
          </p:nvSpPr>
          <p:spPr bwMode="auto">
            <a:xfrm rot="2700000">
              <a:off x="7981259" y="1580720"/>
              <a:ext cx="392226" cy="366717"/>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4" fontAlgn="base">
                <a:lnSpc>
                  <a:spcPct val="90000"/>
                </a:lnSpc>
                <a:spcBef>
                  <a:spcPct val="0"/>
                </a:spcBef>
                <a:spcAft>
                  <a:spcPct val="0"/>
                </a:spcAft>
                <a:defRPr/>
              </a:pPr>
              <a:endParaRPr lang="en-US" b="1" kern="0" dirty="0">
                <a:solidFill>
                  <a:prstClr val="white"/>
                </a:solidFill>
                <a:latin typeface="Calibri Light" panose="020F0302020204030204"/>
                <a:ea typeface="Segoe UI" pitchFamily="34" charset="0"/>
                <a:cs typeface="Segoe UI" pitchFamily="34" charset="0"/>
              </a:endParaRPr>
            </a:p>
          </p:txBody>
        </p:sp>
        <p:sp>
          <p:nvSpPr>
            <p:cNvPr id="218" name="Rectangle 217"/>
            <p:cNvSpPr/>
            <p:nvPr/>
          </p:nvSpPr>
          <p:spPr>
            <a:xfrm>
              <a:off x="7348468" y="2348754"/>
              <a:ext cx="1657826" cy="374846"/>
            </a:xfrm>
            <a:prstGeom prst="rect">
              <a:avLst/>
            </a:prstGeom>
          </p:spPr>
          <p:txBody>
            <a:bodyPr wrap="none">
              <a:spAutoFit/>
            </a:bodyPr>
            <a:lstStyle/>
            <a:p>
              <a:pPr algn="ctr" defTabSz="914048">
                <a:lnSpc>
                  <a:spcPct val="90000"/>
                </a:lnSpc>
                <a:defRPr/>
              </a:pPr>
              <a:r>
                <a:rPr lang="en-US" sz="2000" kern="0" dirty="0">
                  <a:solidFill>
                    <a:schemeClr val="bg1"/>
                  </a:solidFill>
                  <a:latin typeface="Gotham Bold"/>
                </a:rPr>
                <a:t>Disconnected</a:t>
              </a:r>
              <a:endParaRPr lang="en-US" sz="2000" kern="0" dirty="0">
                <a:solidFill>
                  <a:srgbClr val="FFFFFF"/>
                </a:solidFill>
                <a:latin typeface="Gotham Bold"/>
              </a:endParaRPr>
            </a:p>
          </p:txBody>
        </p:sp>
      </p:grpSp>
      <p:grpSp>
        <p:nvGrpSpPr>
          <p:cNvPr id="219" name="Group 218"/>
          <p:cNvGrpSpPr/>
          <p:nvPr/>
        </p:nvGrpSpPr>
        <p:grpSpPr>
          <a:xfrm>
            <a:off x="5238186" y="3675316"/>
            <a:ext cx="1951777" cy="1604308"/>
            <a:chOff x="7196444" y="3106159"/>
            <a:chExt cx="1952054" cy="1604536"/>
          </a:xfrm>
        </p:grpSpPr>
        <p:sp>
          <p:nvSpPr>
            <p:cNvPr id="220" name="Rectangle 219"/>
            <p:cNvSpPr/>
            <p:nvPr/>
          </p:nvSpPr>
          <p:spPr bwMode="auto">
            <a:xfrm>
              <a:off x="7196444" y="3106159"/>
              <a:ext cx="1952054" cy="1604536"/>
            </a:xfrm>
            <a:prstGeom prst="rect">
              <a:avLst/>
            </a:prstGeom>
            <a:solidFill>
              <a:srgbClr val="FFFFFF">
                <a:alpha val="10000"/>
              </a:srgbClr>
            </a:solidFill>
            <a:ln w="19050" cap="flat" cmpd="sng" algn="ctr">
              <a:solidFill>
                <a:srgbClr val="FFFFFF">
                  <a:alpha val="50000"/>
                </a:srgbClr>
              </a:solidFill>
              <a:prstDash val="solid"/>
              <a:headEnd type="none" w="med" len="med"/>
              <a:tailEnd type="none" w="med" len="med"/>
            </a:ln>
            <a:effectLst/>
          </p:spPr>
          <p:txBody>
            <a:bodyPr rot="0" spcFirstLastPara="0" vertOverflow="overflow" horzOverflow="overflow" vert="horz" wrap="square" lIns="228534" tIns="182828" rIns="182828" bIns="182828" numCol="1" spcCol="0" rtlCol="0" fromWordArt="0" anchor="t" anchorCtr="0" forceAA="0" compatLnSpc="1">
              <a:prstTxWarp prst="textNoShape">
                <a:avLst/>
              </a:prstTxWarp>
              <a:noAutofit/>
            </a:bodyPr>
            <a:lstStyle/>
            <a:p>
              <a:pPr defTabSz="913624">
                <a:defRPr/>
              </a:pPr>
              <a:endParaRPr lang="en-US" sz="3200" kern="0" dirty="0">
                <a:solidFill>
                  <a:srgbClr val="FFFFFF"/>
                </a:solidFill>
                <a:latin typeface="Segoe Pro Display" panose="020B0502040504020203" pitchFamily="34" charset="0"/>
              </a:endParaRPr>
            </a:p>
          </p:txBody>
        </p:sp>
        <p:cxnSp>
          <p:nvCxnSpPr>
            <p:cNvPr id="221" name="Straight Connector 220"/>
            <p:cNvCxnSpPr/>
            <p:nvPr/>
          </p:nvCxnSpPr>
          <p:spPr>
            <a:xfrm flipV="1">
              <a:off x="7261574" y="3988943"/>
              <a:ext cx="1821791" cy="3001"/>
            </a:xfrm>
            <a:prstGeom prst="line">
              <a:avLst/>
            </a:prstGeom>
            <a:noFill/>
            <a:ln w="19050" cap="flat" cmpd="sng" algn="ctr">
              <a:solidFill>
                <a:srgbClr val="FFFFFF">
                  <a:alpha val="50000"/>
                </a:srgbClr>
              </a:solidFill>
              <a:prstDash val="solid"/>
              <a:headEnd type="none"/>
              <a:tailEnd type="none"/>
            </a:ln>
            <a:effectLst/>
          </p:spPr>
        </p:cxnSp>
        <p:sp>
          <p:nvSpPr>
            <p:cNvPr id="222" name="Rectangle 221"/>
            <p:cNvSpPr/>
            <p:nvPr/>
          </p:nvSpPr>
          <p:spPr>
            <a:xfrm>
              <a:off x="7448554" y="4111799"/>
              <a:ext cx="1447833" cy="374846"/>
            </a:xfrm>
            <a:prstGeom prst="rect">
              <a:avLst/>
            </a:prstGeom>
          </p:spPr>
          <p:txBody>
            <a:bodyPr wrap="none">
              <a:spAutoFit/>
            </a:bodyPr>
            <a:lstStyle/>
            <a:p>
              <a:pPr algn="ctr" defTabSz="914048">
                <a:lnSpc>
                  <a:spcPct val="90000"/>
                </a:lnSpc>
                <a:defRPr/>
              </a:pPr>
              <a:r>
                <a:rPr lang="en-US" sz="2000" kern="0" dirty="0">
                  <a:solidFill>
                    <a:schemeClr val="bg1"/>
                  </a:solidFill>
                  <a:latin typeface="Gotham Bold"/>
                </a:rPr>
                <a:t>Regulations</a:t>
              </a:r>
              <a:endParaRPr lang="en-US" sz="2000" kern="0" dirty="0">
                <a:solidFill>
                  <a:srgbClr val="FFFFFF"/>
                </a:solidFill>
                <a:latin typeface="Gotham Bold"/>
              </a:endParaRPr>
            </a:p>
          </p:txBody>
        </p:sp>
        <p:sp>
          <p:nvSpPr>
            <p:cNvPr id="223" name="Rectangle 222"/>
            <p:cNvSpPr/>
            <p:nvPr/>
          </p:nvSpPr>
          <p:spPr>
            <a:xfrm>
              <a:off x="7665482" y="3461865"/>
              <a:ext cx="1005403" cy="368627"/>
            </a:xfrm>
            <a:prstGeom prst="rect">
              <a:avLst/>
            </a:prstGeom>
          </p:spPr>
          <p:txBody>
            <a:bodyPr wrap="none">
              <a:spAutoFit/>
            </a:bodyPr>
            <a:lstStyle/>
            <a:p>
              <a:pPr defTabSz="914048">
                <a:lnSpc>
                  <a:spcPct val="110000"/>
                </a:lnSpc>
                <a:defRPr/>
              </a:pPr>
              <a:r>
                <a:rPr lang="en-US" sz="1600" kern="0" dirty="0">
                  <a:solidFill>
                    <a:srgbClr val="FFFFFF"/>
                  </a:solidFill>
                  <a:latin typeface="Arial Black" panose="020B0A04020102020204" pitchFamily="34" charset="0"/>
                </a:rPr>
                <a:t>ISO&lt;..&gt;</a:t>
              </a:r>
            </a:p>
          </p:txBody>
        </p:sp>
      </p:grpSp>
      <p:grpSp>
        <p:nvGrpSpPr>
          <p:cNvPr id="229" name="Group 228"/>
          <p:cNvGrpSpPr/>
          <p:nvPr/>
        </p:nvGrpSpPr>
        <p:grpSpPr>
          <a:xfrm>
            <a:off x="2293690" y="1729959"/>
            <a:ext cx="1951777" cy="1604308"/>
            <a:chOff x="518855" y="3092756"/>
            <a:chExt cx="1952054" cy="1604536"/>
          </a:xfrm>
        </p:grpSpPr>
        <p:sp>
          <p:nvSpPr>
            <p:cNvPr id="230" name="Rectangle 229"/>
            <p:cNvSpPr/>
            <p:nvPr/>
          </p:nvSpPr>
          <p:spPr bwMode="auto">
            <a:xfrm>
              <a:off x="518855" y="3092756"/>
              <a:ext cx="1952054" cy="1604536"/>
            </a:xfrm>
            <a:prstGeom prst="rect">
              <a:avLst/>
            </a:prstGeom>
            <a:solidFill>
              <a:srgbClr val="FFFFFF">
                <a:alpha val="10000"/>
              </a:srgbClr>
            </a:solidFill>
            <a:ln w="19050" cap="flat" cmpd="sng" algn="ctr">
              <a:solidFill>
                <a:srgbClr val="FFFFFF">
                  <a:alpha val="50000"/>
                </a:srgbClr>
              </a:solidFill>
              <a:prstDash val="solid"/>
              <a:headEnd type="none" w="med" len="med"/>
              <a:tailEnd type="none" w="med" len="med"/>
            </a:ln>
            <a:effectLst/>
          </p:spPr>
          <p:txBody>
            <a:bodyPr rot="0" spcFirstLastPara="0" vertOverflow="overflow" horzOverflow="overflow" vert="horz" wrap="square" lIns="228534" tIns="182828" rIns="182828" bIns="182828" numCol="1" spcCol="0" rtlCol="0" fromWordArt="0" anchor="t" anchorCtr="0" forceAA="0" compatLnSpc="1">
              <a:prstTxWarp prst="textNoShape">
                <a:avLst/>
              </a:prstTxWarp>
              <a:noAutofit/>
            </a:bodyPr>
            <a:lstStyle/>
            <a:p>
              <a:pPr defTabSz="913624">
                <a:defRPr/>
              </a:pPr>
              <a:endParaRPr lang="en-US" sz="3200" kern="0" dirty="0">
                <a:solidFill>
                  <a:srgbClr val="FFFFFF"/>
                </a:solidFill>
                <a:latin typeface="Segoe Pro Display" panose="020B0502040504020203" pitchFamily="34" charset="0"/>
              </a:endParaRPr>
            </a:p>
          </p:txBody>
        </p:sp>
        <p:cxnSp>
          <p:nvCxnSpPr>
            <p:cNvPr id="231" name="Straight Connector 230"/>
            <p:cNvCxnSpPr/>
            <p:nvPr/>
          </p:nvCxnSpPr>
          <p:spPr>
            <a:xfrm flipV="1">
              <a:off x="583985" y="3975539"/>
              <a:ext cx="1821791" cy="3001"/>
            </a:xfrm>
            <a:prstGeom prst="line">
              <a:avLst/>
            </a:prstGeom>
            <a:noFill/>
            <a:ln w="19050" cap="flat" cmpd="sng" algn="ctr">
              <a:solidFill>
                <a:srgbClr val="FFFFFF">
                  <a:alpha val="50000"/>
                </a:srgbClr>
              </a:solidFill>
              <a:prstDash val="solid"/>
              <a:headEnd type="none"/>
              <a:tailEnd type="none"/>
            </a:ln>
            <a:effectLst/>
          </p:spPr>
        </p:cxnSp>
        <p:sp>
          <p:nvSpPr>
            <p:cNvPr id="232" name="Rectangle 231"/>
            <p:cNvSpPr/>
            <p:nvPr/>
          </p:nvSpPr>
          <p:spPr>
            <a:xfrm>
              <a:off x="696123" y="4106436"/>
              <a:ext cx="1582486" cy="374846"/>
            </a:xfrm>
            <a:prstGeom prst="rect">
              <a:avLst/>
            </a:prstGeom>
          </p:spPr>
          <p:txBody>
            <a:bodyPr wrap="none">
              <a:spAutoFit/>
            </a:bodyPr>
            <a:lstStyle/>
            <a:p>
              <a:pPr algn="ctr" defTabSz="914048">
                <a:lnSpc>
                  <a:spcPct val="90000"/>
                </a:lnSpc>
                <a:defRPr/>
              </a:pPr>
              <a:r>
                <a:rPr lang="en-US" sz="2000" kern="0" dirty="0">
                  <a:solidFill>
                    <a:schemeClr val="bg1"/>
                  </a:solidFill>
                  <a:latin typeface="Gotham Bold"/>
                </a:rPr>
                <a:t>Performance</a:t>
              </a:r>
              <a:endParaRPr lang="en-US" sz="2000" kern="0" dirty="0">
                <a:solidFill>
                  <a:srgbClr val="FFFFFF"/>
                </a:solidFill>
                <a:latin typeface="Gotham Bold"/>
              </a:endParaRPr>
            </a:p>
          </p:txBody>
        </p:sp>
      </p:grpSp>
      <p:grpSp>
        <p:nvGrpSpPr>
          <p:cNvPr id="234" name="Group 233"/>
          <p:cNvGrpSpPr/>
          <p:nvPr/>
        </p:nvGrpSpPr>
        <p:grpSpPr>
          <a:xfrm>
            <a:off x="2293690" y="3675316"/>
            <a:ext cx="1951777" cy="1604308"/>
            <a:chOff x="4973849" y="3104631"/>
            <a:chExt cx="1952054" cy="1604536"/>
          </a:xfrm>
        </p:grpSpPr>
        <p:sp>
          <p:nvSpPr>
            <p:cNvPr id="235" name="Rectangle 234"/>
            <p:cNvSpPr/>
            <p:nvPr/>
          </p:nvSpPr>
          <p:spPr bwMode="auto">
            <a:xfrm>
              <a:off x="4973849" y="3104631"/>
              <a:ext cx="1952054" cy="1604536"/>
            </a:xfrm>
            <a:prstGeom prst="rect">
              <a:avLst/>
            </a:prstGeom>
            <a:solidFill>
              <a:srgbClr val="FFFFFF">
                <a:alpha val="10000"/>
              </a:srgbClr>
            </a:solidFill>
            <a:ln w="19050" cap="flat" cmpd="sng" algn="ctr">
              <a:solidFill>
                <a:srgbClr val="FFFFFF">
                  <a:alpha val="50000"/>
                </a:srgbClr>
              </a:solidFill>
              <a:prstDash val="solid"/>
              <a:headEnd type="none" w="med" len="med"/>
              <a:tailEnd type="none" w="med" len="med"/>
            </a:ln>
            <a:effectLst/>
          </p:spPr>
          <p:txBody>
            <a:bodyPr rot="0" spcFirstLastPara="0" vertOverflow="overflow" horzOverflow="overflow" vert="horz" wrap="square" lIns="228534" tIns="182828" rIns="182828" bIns="182828" numCol="1" spcCol="0" rtlCol="0" fromWordArt="0" anchor="t" anchorCtr="0" forceAA="0" compatLnSpc="1">
              <a:prstTxWarp prst="textNoShape">
                <a:avLst/>
              </a:prstTxWarp>
              <a:noAutofit/>
            </a:bodyPr>
            <a:lstStyle/>
            <a:p>
              <a:pPr defTabSz="913624">
                <a:defRPr/>
              </a:pPr>
              <a:endParaRPr lang="en-US" sz="3200" kern="0" dirty="0">
                <a:solidFill>
                  <a:srgbClr val="FFFFFF"/>
                </a:solidFill>
                <a:latin typeface="Segoe Pro Display" panose="020B0502040504020203" pitchFamily="34" charset="0"/>
              </a:endParaRPr>
            </a:p>
          </p:txBody>
        </p:sp>
        <p:cxnSp>
          <p:nvCxnSpPr>
            <p:cNvPr id="236" name="Straight Connector 235"/>
            <p:cNvCxnSpPr/>
            <p:nvPr/>
          </p:nvCxnSpPr>
          <p:spPr>
            <a:xfrm flipV="1">
              <a:off x="5038979" y="3987415"/>
              <a:ext cx="1821791" cy="3001"/>
            </a:xfrm>
            <a:prstGeom prst="line">
              <a:avLst/>
            </a:prstGeom>
            <a:noFill/>
            <a:ln w="19050" cap="flat" cmpd="sng" algn="ctr">
              <a:solidFill>
                <a:srgbClr val="FFFFFF">
                  <a:alpha val="50000"/>
                </a:srgbClr>
              </a:solidFill>
              <a:prstDash val="solid"/>
              <a:headEnd type="none"/>
              <a:tailEnd type="none"/>
            </a:ln>
            <a:effectLst/>
          </p:spPr>
        </p:cxnSp>
        <p:sp>
          <p:nvSpPr>
            <p:cNvPr id="237" name="Rectangle 236"/>
            <p:cNvSpPr/>
            <p:nvPr/>
          </p:nvSpPr>
          <p:spPr>
            <a:xfrm>
              <a:off x="5464901" y="4113929"/>
              <a:ext cx="1035861" cy="406265"/>
            </a:xfrm>
            <a:prstGeom prst="rect">
              <a:avLst/>
            </a:prstGeom>
          </p:spPr>
          <p:txBody>
            <a:bodyPr wrap="none">
              <a:spAutoFit/>
            </a:bodyPr>
            <a:lstStyle/>
            <a:p>
              <a:pPr defTabSz="932418">
                <a:defRPr/>
              </a:pPr>
              <a:r>
                <a:rPr lang="en-US" sz="2000" kern="0" dirty="0">
                  <a:solidFill>
                    <a:schemeClr val="bg1"/>
                  </a:solidFill>
                  <a:latin typeface="Gotham Bold"/>
                </a:rPr>
                <a:t>Security</a:t>
              </a:r>
            </a:p>
          </p:txBody>
        </p:sp>
        <p:pic>
          <p:nvPicPr>
            <p:cNvPr id="238" name="Picture 237" descr="AzureKeyVault_icon_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9828" y="3335325"/>
              <a:ext cx="455404" cy="505996"/>
            </a:xfrm>
            <a:prstGeom prst="rect">
              <a:avLst/>
            </a:prstGeom>
            <a:noFill/>
          </p:spPr>
        </p:pic>
      </p:grpSp>
      <p:grpSp>
        <p:nvGrpSpPr>
          <p:cNvPr id="244" name="Group 243"/>
          <p:cNvGrpSpPr/>
          <p:nvPr/>
        </p:nvGrpSpPr>
        <p:grpSpPr>
          <a:xfrm>
            <a:off x="8188112" y="1729959"/>
            <a:ext cx="1951777" cy="1612686"/>
            <a:chOff x="9361812" y="4910086"/>
            <a:chExt cx="1952054" cy="1612915"/>
          </a:xfrm>
        </p:grpSpPr>
        <p:sp>
          <p:nvSpPr>
            <p:cNvPr id="245" name="Rectangle 244"/>
            <p:cNvSpPr/>
            <p:nvPr/>
          </p:nvSpPr>
          <p:spPr bwMode="auto">
            <a:xfrm>
              <a:off x="9361812" y="4910086"/>
              <a:ext cx="1952054" cy="1604536"/>
            </a:xfrm>
            <a:prstGeom prst="rect">
              <a:avLst/>
            </a:prstGeom>
            <a:solidFill>
              <a:srgbClr val="FFFFFF">
                <a:alpha val="10000"/>
              </a:srgbClr>
            </a:solidFill>
            <a:ln w="19050" cap="flat" cmpd="sng" algn="ctr">
              <a:solidFill>
                <a:srgbClr val="FFFFFF">
                  <a:alpha val="50000"/>
                </a:srgbClr>
              </a:solidFill>
              <a:prstDash val="solid"/>
              <a:headEnd type="none" w="med" len="med"/>
              <a:tailEnd type="none" w="med" len="med"/>
            </a:ln>
            <a:effectLst/>
          </p:spPr>
          <p:txBody>
            <a:bodyPr rot="0" spcFirstLastPara="0" vertOverflow="overflow" horzOverflow="overflow" vert="horz" wrap="square" lIns="228534" tIns="182828" rIns="182828" bIns="182828" numCol="1" spcCol="0" rtlCol="0" fromWordArt="0" anchor="t" anchorCtr="0" forceAA="0" compatLnSpc="1">
              <a:prstTxWarp prst="textNoShape">
                <a:avLst/>
              </a:prstTxWarp>
              <a:noAutofit/>
            </a:bodyPr>
            <a:lstStyle/>
            <a:p>
              <a:pPr defTabSz="913624">
                <a:defRPr/>
              </a:pPr>
              <a:endParaRPr lang="en-US" sz="3200" kern="0" dirty="0">
                <a:solidFill>
                  <a:srgbClr val="FFFFFF"/>
                </a:solidFill>
                <a:latin typeface="Segoe Pro Display" panose="020B0502040504020203" pitchFamily="34" charset="0"/>
              </a:endParaRPr>
            </a:p>
          </p:txBody>
        </p:sp>
        <p:cxnSp>
          <p:nvCxnSpPr>
            <p:cNvPr id="246" name="Straight Connector 245"/>
            <p:cNvCxnSpPr/>
            <p:nvPr/>
          </p:nvCxnSpPr>
          <p:spPr>
            <a:xfrm flipV="1">
              <a:off x="9426942" y="5792870"/>
              <a:ext cx="1821791" cy="3001"/>
            </a:xfrm>
            <a:prstGeom prst="line">
              <a:avLst/>
            </a:prstGeom>
            <a:noFill/>
            <a:ln w="19050" cap="flat" cmpd="sng" algn="ctr">
              <a:solidFill>
                <a:srgbClr val="FFFFFF">
                  <a:alpha val="50000"/>
                </a:srgbClr>
              </a:solidFill>
              <a:prstDash val="solid"/>
              <a:headEnd type="none"/>
              <a:tailEnd type="none"/>
            </a:ln>
            <a:effectLst/>
          </p:spPr>
        </p:cxnSp>
        <p:sp>
          <p:nvSpPr>
            <p:cNvPr id="247" name="Rectangle 246"/>
            <p:cNvSpPr/>
            <p:nvPr/>
          </p:nvSpPr>
          <p:spPr>
            <a:xfrm>
              <a:off x="9576882" y="5802804"/>
              <a:ext cx="1521910" cy="720197"/>
            </a:xfrm>
            <a:prstGeom prst="rect">
              <a:avLst/>
            </a:prstGeom>
          </p:spPr>
          <p:txBody>
            <a:bodyPr wrap="square">
              <a:spAutoFit/>
            </a:bodyPr>
            <a:lstStyle/>
            <a:p>
              <a:pPr algn="ctr" defTabSz="932418">
                <a:defRPr/>
              </a:pPr>
              <a:r>
                <a:rPr lang="en-US" sz="2000" kern="0" dirty="0">
                  <a:solidFill>
                    <a:schemeClr val="bg1"/>
                  </a:solidFill>
                  <a:latin typeface="Gotham Bold"/>
                </a:rPr>
                <a:t>Data sovereignty</a:t>
              </a:r>
            </a:p>
          </p:txBody>
        </p:sp>
        <p:pic>
          <p:nvPicPr>
            <p:cNvPr id="248" name="Picture 24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129283" y="5089068"/>
              <a:ext cx="476882" cy="476882"/>
            </a:xfrm>
            <a:prstGeom prst="rect">
              <a:avLst/>
            </a:prstGeom>
            <a:noFill/>
          </p:spPr>
        </p:pic>
      </p:grpSp>
      <p:sp>
        <p:nvSpPr>
          <p:cNvPr id="295" name="Rectangle 294"/>
          <p:cNvSpPr/>
          <p:nvPr/>
        </p:nvSpPr>
        <p:spPr>
          <a:xfrm>
            <a:off x="5759666" y="2743494"/>
            <a:ext cx="1016480" cy="374793"/>
          </a:xfrm>
          <a:prstGeom prst="rect">
            <a:avLst/>
          </a:prstGeom>
        </p:spPr>
        <p:txBody>
          <a:bodyPr wrap="none">
            <a:spAutoFit/>
          </a:bodyPr>
          <a:lstStyle/>
          <a:p>
            <a:pPr algn="ctr" defTabSz="914048">
              <a:lnSpc>
                <a:spcPct val="90000"/>
              </a:lnSpc>
              <a:defRPr/>
            </a:pPr>
            <a:r>
              <a:rPr lang="en-US" sz="2000" kern="0" dirty="0">
                <a:solidFill>
                  <a:schemeClr val="bg1"/>
                </a:solidFill>
                <a:latin typeface="Gotham Bold"/>
              </a:rPr>
              <a:t>Latency</a:t>
            </a:r>
            <a:endParaRPr lang="en-US" sz="2000" kern="0" dirty="0">
              <a:solidFill>
                <a:srgbClr val="FFFFFF"/>
              </a:solidFill>
              <a:latin typeface="Gotham Bold"/>
            </a:endParaRPr>
          </a:p>
        </p:txBody>
      </p:sp>
      <p:sp>
        <p:nvSpPr>
          <p:cNvPr id="303" name="Freeform 77"/>
          <p:cNvSpPr>
            <a:spLocks noChangeAspect="1" noEditPoints="1"/>
          </p:cNvSpPr>
          <p:nvPr/>
        </p:nvSpPr>
        <p:spPr bwMode="black">
          <a:xfrm>
            <a:off x="3146214" y="1991137"/>
            <a:ext cx="303015" cy="475406"/>
          </a:xfrm>
          <a:custGeom>
            <a:avLst/>
            <a:gdLst>
              <a:gd name="T0" fmla="*/ 540 w 961"/>
              <a:gd name="T1" fmla="*/ 783 h 1510"/>
              <a:gd name="T2" fmla="*/ 771 w 961"/>
              <a:gd name="T3" fmla="*/ 1057 h 1510"/>
              <a:gd name="T4" fmla="*/ 480 w 961"/>
              <a:gd name="T5" fmla="*/ 1331 h 1510"/>
              <a:gd name="T6" fmla="*/ 190 w 961"/>
              <a:gd name="T7" fmla="*/ 1057 h 1510"/>
              <a:gd name="T8" fmla="*/ 420 w 961"/>
              <a:gd name="T9" fmla="*/ 783 h 1510"/>
              <a:gd name="T10" fmla="*/ 420 w 961"/>
              <a:gd name="T11" fmla="*/ 358 h 1510"/>
              <a:gd name="T12" fmla="*/ 540 w 961"/>
              <a:gd name="T13" fmla="*/ 358 h 1510"/>
              <a:gd name="T14" fmla="*/ 540 w 961"/>
              <a:gd name="T15" fmla="*/ 783 h 1510"/>
              <a:gd name="T16" fmla="*/ 710 w 961"/>
              <a:gd name="T17" fmla="*/ 651 h 1510"/>
              <a:gd name="T18" fmla="*/ 961 w 961"/>
              <a:gd name="T19" fmla="*/ 1057 h 1510"/>
              <a:gd name="T20" fmla="*/ 480 w 961"/>
              <a:gd name="T21" fmla="*/ 1510 h 1510"/>
              <a:gd name="T22" fmla="*/ 0 w 961"/>
              <a:gd name="T23" fmla="*/ 1057 h 1510"/>
              <a:gd name="T24" fmla="*/ 250 w 961"/>
              <a:gd name="T25" fmla="*/ 651 h 1510"/>
              <a:gd name="T26" fmla="*/ 250 w 961"/>
              <a:gd name="T27" fmla="*/ 217 h 1510"/>
              <a:gd name="T28" fmla="*/ 480 w 961"/>
              <a:gd name="T29" fmla="*/ 0 h 1510"/>
              <a:gd name="T30" fmla="*/ 710 w 961"/>
              <a:gd name="T31" fmla="*/ 217 h 1510"/>
              <a:gd name="T32" fmla="*/ 710 w 961"/>
              <a:gd name="T33" fmla="*/ 293 h 1510"/>
              <a:gd name="T34" fmla="*/ 790 w 961"/>
              <a:gd name="T35" fmla="*/ 293 h 1510"/>
              <a:gd name="T36" fmla="*/ 790 w 961"/>
              <a:gd name="T37" fmla="*/ 378 h 1510"/>
              <a:gd name="T38" fmla="*/ 710 w 961"/>
              <a:gd name="T39" fmla="*/ 378 h 1510"/>
              <a:gd name="T40" fmla="*/ 710 w 961"/>
              <a:gd name="T41" fmla="*/ 491 h 1510"/>
              <a:gd name="T42" fmla="*/ 790 w 961"/>
              <a:gd name="T43" fmla="*/ 491 h 1510"/>
              <a:gd name="T44" fmla="*/ 790 w 961"/>
              <a:gd name="T45" fmla="*/ 566 h 1510"/>
              <a:gd name="T46" fmla="*/ 710 w 961"/>
              <a:gd name="T47" fmla="*/ 566 h 1510"/>
              <a:gd name="T48" fmla="*/ 710 w 961"/>
              <a:gd name="T49" fmla="*/ 651 h 1510"/>
              <a:gd name="T50" fmla="*/ 480 w 961"/>
              <a:gd name="T51" fmla="*/ 1397 h 1510"/>
              <a:gd name="T52" fmla="*/ 841 w 961"/>
              <a:gd name="T53" fmla="*/ 1057 h 1510"/>
              <a:gd name="T54" fmla="*/ 630 w 961"/>
              <a:gd name="T55" fmla="*/ 746 h 1510"/>
              <a:gd name="T56" fmla="*/ 590 w 961"/>
              <a:gd name="T57" fmla="*/ 727 h 1510"/>
              <a:gd name="T58" fmla="*/ 590 w 961"/>
              <a:gd name="T59" fmla="*/ 217 h 1510"/>
              <a:gd name="T60" fmla="*/ 480 w 961"/>
              <a:gd name="T61" fmla="*/ 113 h 1510"/>
              <a:gd name="T62" fmla="*/ 370 w 961"/>
              <a:gd name="T63" fmla="*/ 217 h 1510"/>
              <a:gd name="T64" fmla="*/ 370 w 961"/>
              <a:gd name="T65" fmla="*/ 727 h 1510"/>
              <a:gd name="T66" fmla="*/ 330 w 961"/>
              <a:gd name="T67" fmla="*/ 746 h 1510"/>
              <a:gd name="T68" fmla="*/ 120 w 961"/>
              <a:gd name="T69" fmla="*/ 1057 h 1510"/>
              <a:gd name="T70" fmla="*/ 480 w 961"/>
              <a:gd name="T71" fmla="*/ 1397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1" h="1510">
                <a:moveTo>
                  <a:pt x="540" y="783"/>
                </a:moveTo>
                <a:cubicBezTo>
                  <a:pt x="671" y="811"/>
                  <a:pt x="771" y="925"/>
                  <a:pt x="771" y="1057"/>
                </a:cubicBezTo>
                <a:cubicBezTo>
                  <a:pt x="771" y="1208"/>
                  <a:pt x="641" y="1331"/>
                  <a:pt x="480" y="1331"/>
                </a:cubicBezTo>
                <a:cubicBezTo>
                  <a:pt x="320" y="1331"/>
                  <a:pt x="190" y="1208"/>
                  <a:pt x="190" y="1057"/>
                </a:cubicBezTo>
                <a:cubicBezTo>
                  <a:pt x="190" y="925"/>
                  <a:pt x="290" y="811"/>
                  <a:pt x="420" y="783"/>
                </a:cubicBezTo>
                <a:cubicBezTo>
                  <a:pt x="420" y="783"/>
                  <a:pt x="420" y="783"/>
                  <a:pt x="420" y="358"/>
                </a:cubicBezTo>
                <a:cubicBezTo>
                  <a:pt x="420" y="358"/>
                  <a:pt x="420" y="358"/>
                  <a:pt x="540" y="358"/>
                </a:cubicBezTo>
                <a:cubicBezTo>
                  <a:pt x="540" y="358"/>
                  <a:pt x="540" y="358"/>
                  <a:pt x="540" y="783"/>
                </a:cubicBezTo>
                <a:close/>
                <a:moveTo>
                  <a:pt x="710" y="651"/>
                </a:moveTo>
                <a:cubicBezTo>
                  <a:pt x="861" y="736"/>
                  <a:pt x="961" y="887"/>
                  <a:pt x="961" y="1057"/>
                </a:cubicBezTo>
                <a:cubicBezTo>
                  <a:pt x="961" y="1302"/>
                  <a:pt x="740" y="1510"/>
                  <a:pt x="480" y="1510"/>
                </a:cubicBezTo>
                <a:cubicBezTo>
                  <a:pt x="210" y="1510"/>
                  <a:pt x="0" y="1302"/>
                  <a:pt x="0" y="1057"/>
                </a:cubicBezTo>
                <a:cubicBezTo>
                  <a:pt x="0" y="887"/>
                  <a:pt x="90" y="736"/>
                  <a:pt x="250" y="651"/>
                </a:cubicBezTo>
                <a:cubicBezTo>
                  <a:pt x="250" y="651"/>
                  <a:pt x="250" y="651"/>
                  <a:pt x="250" y="217"/>
                </a:cubicBezTo>
                <a:cubicBezTo>
                  <a:pt x="250" y="104"/>
                  <a:pt x="350" y="0"/>
                  <a:pt x="480" y="0"/>
                </a:cubicBezTo>
                <a:cubicBezTo>
                  <a:pt x="610" y="0"/>
                  <a:pt x="710" y="104"/>
                  <a:pt x="710" y="217"/>
                </a:cubicBezTo>
                <a:cubicBezTo>
                  <a:pt x="710" y="217"/>
                  <a:pt x="710" y="217"/>
                  <a:pt x="710" y="293"/>
                </a:cubicBezTo>
                <a:cubicBezTo>
                  <a:pt x="710" y="293"/>
                  <a:pt x="710" y="293"/>
                  <a:pt x="790" y="293"/>
                </a:cubicBezTo>
                <a:cubicBezTo>
                  <a:pt x="790" y="293"/>
                  <a:pt x="790" y="293"/>
                  <a:pt x="790" y="378"/>
                </a:cubicBezTo>
                <a:cubicBezTo>
                  <a:pt x="790" y="378"/>
                  <a:pt x="790" y="378"/>
                  <a:pt x="710" y="378"/>
                </a:cubicBezTo>
                <a:cubicBezTo>
                  <a:pt x="710" y="378"/>
                  <a:pt x="710" y="378"/>
                  <a:pt x="710" y="491"/>
                </a:cubicBezTo>
                <a:cubicBezTo>
                  <a:pt x="710" y="491"/>
                  <a:pt x="710" y="491"/>
                  <a:pt x="790" y="491"/>
                </a:cubicBezTo>
                <a:cubicBezTo>
                  <a:pt x="790" y="491"/>
                  <a:pt x="790" y="491"/>
                  <a:pt x="790" y="566"/>
                </a:cubicBezTo>
                <a:cubicBezTo>
                  <a:pt x="790" y="566"/>
                  <a:pt x="790" y="566"/>
                  <a:pt x="710" y="566"/>
                </a:cubicBezTo>
                <a:cubicBezTo>
                  <a:pt x="710" y="566"/>
                  <a:pt x="710" y="566"/>
                  <a:pt x="710" y="651"/>
                </a:cubicBezTo>
                <a:close/>
                <a:moveTo>
                  <a:pt x="480" y="1397"/>
                </a:moveTo>
                <a:cubicBezTo>
                  <a:pt x="680" y="1397"/>
                  <a:pt x="841" y="1246"/>
                  <a:pt x="841" y="1057"/>
                </a:cubicBezTo>
                <a:cubicBezTo>
                  <a:pt x="841" y="915"/>
                  <a:pt x="760" y="793"/>
                  <a:pt x="630" y="746"/>
                </a:cubicBezTo>
                <a:cubicBezTo>
                  <a:pt x="630" y="746"/>
                  <a:pt x="630" y="746"/>
                  <a:pt x="590" y="727"/>
                </a:cubicBezTo>
                <a:cubicBezTo>
                  <a:pt x="590" y="727"/>
                  <a:pt x="590" y="727"/>
                  <a:pt x="590" y="217"/>
                </a:cubicBezTo>
                <a:cubicBezTo>
                  <a:pt x="590" y="161"/>
                  <a:pt x="540" y="113"/>
                  <a:pt x="480" y="113"/>
                </a:cubicBezTo>
                <a:cubicBezTo>
                  <a:pt x="420" y="113"/>
                  <a:pt x="370" y="161"/>
                  <a:pt x="370" y="217"/>
                </a:cubicBezTo>
                <a:cubicBezTo>
                  <a:pt x="370" y="217"/>
                  <a:pt x="370" y="217"/>
                  <a:pt x="370" y="727"/>
                </a:cubicBezTo>
                <a:cubicBezTo>
                  <a:pt x="370" y="727"/>
                  <a:pt x="370" y="727"/>
                  <a:pt x="330" y="746"/>
                </a:cubicBezTo>
                <a:cubicBezTo>
                  <a:pt x="200" y="793"/>
                  <a:pt x="120" y="915"/>
                  <a:pt x="120" y="1057"/>
                </a:cubicBezTo>
                <a:cubicBezTo>
                  <a:pt x="120" y="1246"/>
                  <a:pt x="280" y="1397"/>
                  <a:pt x="480" y="139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32563">
              <a:defRPr/>
            </a:pPr>
            <a:endParaRPr lang="en-US" kern="0" dirty="0">
              <a:solidFill>
                <a:srgbClr val="FFFFFF"/>
              </a:solidFill>
            </a:endParaRPr>
          </a:p>
        </p:txBody>
      </p:sp>
      <p:sp>
        <p:nvSpPr>
          <p:cNvPr id="305" name="Freeform 113"/>
          <p:cNvSpPr>
            <a:spLocks noChangeAspect="1" noEditPoints="1"/>
          </p:cNvSpPr>
          <p:nvPr/>
        </p:nvSpPr>
        <p:spPr bwMode="black">
          <a:xfrm>
            <a:off x="6063965" y="1970225"/>
            <a:ext cx="474330" cy="474330"/>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bg1"/>
          </a:solidFill>
          <a:ln>
            <a:noFill/>
          </a:ln>
          <a:extLst/>
        </p:spPr>
        <p:txBody>
          <a:bodyPr vert="horz" wrap="square" lIns="93265" tIns="46632" rIns="93265" bIns="46632" numCol="1" anchor="t" anchorCtr="0" compatLnSpc="1">
            <a:prstTxWarp prst="textNoShape">
              <a:avLst/>
            </a:prstTxWarp>
          </a:bodyPr>
          <a:lstStyle/>
          <a:p>
            <a:pPr defTabSz="914225"/>
            <a:endParaRPr lang="en-US" kern="0" dirty="0">
              <a:solidFill>
                <a:srgbClr val="000000"/>
              </a:solidFill>
            </a:endParaRPr>
          </a:p>
        </p:txBody>
      </p:sp>
    </p:spTree>
    <p:extLst>
      <p:ext uri="{BB962C8B-B14F-4D97-AF65-F5344CB8AC3E}">
        <p14:creationId xmlns:p14="http://schemas.microsoft.com/office/powerpoint/2010/main" val="52626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bwMode="auto">
          <a:xfrm>
            <a:off x="3268" y="2719661"/>
            <a:ext cx="12188542" cy="27732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itle 4"/>
          <p:cNvSpPr txBox="1">
            <a:spLocks/>
          </p:cNvSpPr>
          <p:nvPr/>
        </p:nvSpPr>
        <p:spPr>
          <a:xfrm>
            <a:off x="475906" y="1023493"/>
            <a:ext cx="11652534" cy="899409"/>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841">
              <a:defRPr/>
            </a:pPr>
            <a:endParaRPr sz="4312" dirty="0">
              <a:gradFill>
                <a:gsLst>
                  <a:gs pos="1250">
                    <a:srgbClr val="FFFFFF"/>
                  </a:gs>
                  <a:gs pos="100000">
                    <a:srgbClr val="FFFFFF"/>
                  </a:gs>
                </a:gsLst>
                <a:lin ang="5400000" scaled="0"/>
              </a:gradFill>
            </a:endParaRPr>
          </a:p>
        </p:txBody>
      </p:sp>
      <p:sp>
        <p:nvSpPr>
          <p:cNvPr id="39" name="Rectangle 38"/>
          <p:cNvSpPr/>
          <p:nvPr/>
        </p:nvSpPr>
        <p:spPr>
          <a:xfrm>
            <a:off x="502828" y="3823136"/>
            <a:ext cx="3495066" cy="84201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049">
              <a:lnSpc>
                <a:spcPct val="90000"/>
              </a:lnSpc>
              <a:defRPr/>
            </a:pPr>
            <a:r>
              <a:rPr lang="en-US" sz="2353" dirty="0">
                <a:gradFill>
                  <a:gsLst>
                    <a:gs pos="0">
                      <a:srgbClr val="FFFFFF"/>
                    </a:gs>
                    <a:gs pos="100000">
                      <a:srgbClr val="FFFFFF"/>
                    </a:gs>
                  </a:gsLst>
                  <a:lin ang="5400000" scaled="1"/>
                </a:gradFill>
                <a:latin typeface="Gotham Bold"/>
                <a:cs typeface="Segoe UI Light" panose="020B0502040204020203" pitchFamily="34" charset="0"/>
              </a:rPr>
              <a:t>Unlock edge and disconnected solutions</a:t>
            </a:r>
          </a:p>
        </p:txBody>
      </p:sp>
      <p:sp>
        <p:nvSpPr>
          <p:cNvPr id="40" name="Rectangle 39"/>
          <p:cNvSpPr/>
          <p:nvPr/>
        </p:nvSpPr>
        <p:spPr>
          <a:xfrm>
            <a:off x="4343156" y="3823136"/>
            <a:ext cx="3495066" cy="113258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049">
              <a:lnSpc>
                <a:spcPct val="90000"/>
              </a:lnSpc>
              <a:defRPr/>
            </a:pPr>
            <a:r>
              <a:rPr lang="en-US" sz="2353" dirty="0">
                <a:gradFill>
                  <a:gsLst>
                    <a:gs pos="0">
                      <a:srgbClr val="FFFFFF"/>
                    </a:gs>
                    <a:gs pos="100000">
                      <a:srgbClr val="FFFFFF"/>
                    </a:gs>
                  </a:gsLst>
                  <a:lin ang="5400000" scaled="1"/>
                </a:gradFill>
                <a:latin typeface="Gotham Bold"/>
                <a:cs typeface="Segoe UI Light" panose="020B0502040204020203" pitchFamily="34" charset="0"/>
              </a:rPr>
              <a:t>Deliver cloud applications that meet every regulation</a:t>
            </a:r>
          </a:p>
        </p:txBody>
      </p:sp>
      <p:sp>
        <p:nvSpPr>
          <p:cNvPr id="41" name="Rectangle 40"/>
          <p:cNvSpPr/>
          <p:nvPr/>
        </p:nvSpPr>
        <p:spPr>
          <a:xfrm>
            <a:off x="8197186" y="3823136"/>
            <a:ext cx="3495066" cy="113258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049">
              <a:lnSpc>
                <a:spcPct val="90000"/>
              </a:lnSpc>
              <a:defRPr/>
            </a:pPr>
            <a:r>
              <a:rPr lang="en-US" sz="2353" dirty="0">
                <a:gradFill>
                  <a:gsLst>
                    <a:gs pos="0">
                      <a:srgbClr val="FFFFFF"/>
                    </a:gs>
                    <a:gs pos="100000">
                      <a:srgbClr val="FFFFFF"/>
                    </a:gs>
                  </a:gsLst>
                  <a:lin ang="5400000" scaled="1"/>
                </a:gradFill>
                <a:latin typeface="Gotham Bold"/>
                <a:cs typeface="Segoe UI Light" panose="020B0502040204020203" pitchFamily="34" charset="0"/>
              </a:rPr>
              <a:t>Build modern applications across cloud and </a:t>
            </a:r>
            <a:br>
              <a:rPr lang="en-US" sz="2353" dirty="0">
                <a:gradFill>
                  <a:gsLst>
                    <a:gs pos="0">
                      <a:srgbClr val="FFFFFF"/>
                    </a:gs>
                    <a:gs pos="100000">
                      <a:srgbClr val="FFFFFF"/>
                    </a:gs>
                  </a:gsLst>
                  <a:lin ang="5400000" scaled="1"/>
                </a:gradFill>
                <a:latin typeface="Gotham Bold"/>
                <a:cs typeface="Segoe UI Light" panose="020B0502040204020203" pitchFamily="34" charset="0"/>
              </a:rPr>
            </a:br>
            <a:r>
              <a:rPr lang="en-US" sz="2353" dirty="0">
                <a:gradFill>
                  <a:gsLst>
                    <a:gs pos="0">
                      <a:srgbClr val="FFFFFF"/>
                    </a:gs>
                    <a:gs pos="100000">
                      <a:srgbClr val="FFFFFF"/>
                    </a:gs>
                  </a:gsLst>
                  <a:lin ang="5400000" scaled="1"/>
                </a:gradFill>
                <a:latin typeface="Gotham Bold"/>
                <a:cs typeface="Segoe UI Light" panose="020B0502040204020203" pitchFamily="34" charset="0"/>
              </a:rPr>
              <a:t>on-premises</a:t>
            </a:r>
          </a:p>
        </p:txBody>
      </p:sp>
      <p:grpSp>
        <p:nvGrpSpPr>
          <p:cNvPr id="51" name="Group 50"/>
          <p:cNvGrpSpPr/>
          <p:nvPr/>
        </p:nvGrpSpPr>
        <p:grpSpPr>
          <a:xfrm>
            <a:off x="1353936" y="1765158"/>
            <a:ext cx="1792851" cy="1757356"/>
            <a:chOff x="275220" y="4886709"/>
            <a:chExt cx="1828801" cy="1792595"/>
          </a:xfrm>
          <a:noFill/>
        </p:grpSpPr>
        <p:sp>
          <p:nvSpPr>
            <p:cNvPr id="67" name="Oval 66"/>
            <p:cNvSpPr/>
            <p:nvPr/>
          </p:nvSpPr>
          <p:spPr bwMode="auto">
            <a:xfrm>
              <a:off x="275220" y="4886709"/>
              <a:ext cx="1828801" cy="1792595"/>
            </a:xfrm>
            <a:prstGeom prst="ellipse">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0">
                      <a:srgbClr val="FFFFFF"/>
                    </a:gs>
                    <a:gs pos="100000">
                      <a:srgbClr val="FFFFFF"/>
                    </a:gs>
                  </a:gsLst>
                  <a:lin ang="5400000" scaled="0"/>
                </a:gradFill>
                <a:latin typeface="Segoe UI"/>
              </a:endParaRPr>
            </a:p>
          </p:txBody>
        </p:sp>
        <p:grpSp>
          <p:nvGrpSpPr>
            <p:cNvPr id="68" name="Group 67"/>
            <p:cNvGrpSpPr/>
            <p:nvPr/>
          </p:nvGrpSpPr>
          <p:grpSpPr>
            <a:xfrm>
              <a:off x="578256" y="5336306"/>
              <a:ext cx="1222729" cy="879963"/>
              <a:chOff x="3255963" y="4467225"/>
              <a:chExt cx="1935162" cy="1420812"/>
            </a:xfrm>
            <a:grpFill/>
          </p:grpSpPr>
          <p:sp>
            <p:nvSpPr>
              <p:cNvPr id="76" name="Oval 5"/>
              <p:cNvSpPr>
                <a:spLocks noChangeArrowheads="1"/>
              </p:cNvSpPr>
              <p:nvPr/>
            </p:nvSpPr>
            <p:spPr bwMode="auto">
              <a:xfrm>
                <a:off x="3362325" y="4573588"/>
                <a:ext cx="249238" cy="249237"/>
              </a:xfrm>
              <a:prstGeom prst="ellipse">
                <a:avLst/>
              </a:prstGeom>
              <a:grpFill/>
              <a:ln w="31750" cap="rnd">
                <a:solidFill>
                  <a:srgbClr val="FFFFFF"/>
                </a:solidFill>
                <a:prstDash val="solid"/>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77" name="Oval 6"/>
              <p:cNvSpPr>
                <a:spLocks noChangeArrowheads="1"/>
              </p:cNvSpPr>
              <p:nvPr/>
            </p:nvSpPr>
            <p:spPr bwMode="auto">
              <a:xfrm>
                <a:off x="3255963" y="4467225"/>
                <a:ext cx="460375" cy="461962"/>
              </a:xfrm>
              <a:prstGeom prst="ellipse">
                <a:avLst/>
              </a:prstGeom>
              <a:grpFill/>
              <a:ln w="31750" cap="rnd">
                <a:solidFill>
                  <a:srgbClr val="FFFFFF"/>
                </a:solidFill>
                <a:prstDash val="solid"/>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78" name="Oval 7"/>
              <p:cNvSpPr>
                <a:spLocks noChangeArrowheads="1"/>
              </p:cNvSpPr>
              <p:nvPr/>
            </p:nvSpPr>
            <p:spPr bwMode="auto">
              <a:xfrm>
                <a:off x="4335463" y="4605338"/>
                <a:ext cx="185738" cy="185737"/>
              </a:xfrm>
              <a:prstGeom prst="ellipse">
                <a:avLst/>
              </a:prstGeom>
              <a:grpFill/>
              <a:ln w="31750" cap="rnd">
                <a:solidFill>
                  <a:srgbClr val="FFFFFF"/>
                </a:solidFill>
                <a:prstDash val="solid"/>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79" name="Oval 8"/>
              <p:cNvSpPr>
                <a:spLocks noChangeArrowheads="1"/>
              </p:cNvSpPr>
              <p:nvPr/>
            </p:nvSpPr>
            <p:spPr bwMode="auto">
              <a:xfrm>
                <a:off x="4257675" y="4527550"/>
                <a:ext cx="341313" cy="341312"/>
              </a:xfrm>
              <a:prstGeom prst="ellipse">
                <a:avLst/>
              </a:prstGeom>
              <a:grpFill/>
              <a:ln w="31750" cap="rnd">
                <a:solidFill>
                  <a:srgbClr val="FFFFFF"/>
                </a:solidFill>
                <a:prstDash val="solid"/>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80" name="Freeform 9"/>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grpFill/>
              <a:ln w="31750" cap="rnd">
                <a:solidFill>
                  <a:srgbClr val="FFFFFF"/>
                </a:solidFill>
                <a:prstDash val="solid"/>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81" name="Freeform 10"/>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grpFill/>
              <a:ln w="31750" cap="rnd">
                <a:solidFill>
                  <a:srgbClr val="FFFFFF"/>
                </a:solidFill>
                <a:prstDash val="solid"/>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82" name="Freeform 11"/>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grpFill/>
              <a:ln w="31750" cap="rnd">
                <a:solidFill>
                  <a:srgbClr val="FFFFFF"/>
                </a:solidFill>
                <a:prstDash val="solid"/>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83" name="Freeform 12"/>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grpFill/>
              <a:ln w="31750" cap="rnd">
                <a:solidFill>
                  <a:srgbClr val="FFFFFF"/>
                </a:solidFill>
                <a:prstDash val="solid"/>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sp>
            <p:nvSpPr>
              <p:cNvPr id="84" name="Freeform 13"/>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grpFill/>
              <a:ln w="31750" cap="rnd">
                <a:solidFill>
                  <a:srgbClr val="FFFFFF"/>
                </a:solidFill>
                <a:prstDash val="solid"/>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kern="0">
                  <a:gradFill>
                    <a:gsLst>
                      <a:gs pos="0">
                        <a:srgbClr val="FFFFFF"/>
                      </a:gs>
                      <a:gs pos="100000">
                        <a:srgbClr val="FFFFFF"/>
                      </a:gs>
                    </a:gsLst>
                    <a:lin ang="5400000" scaled="0"/>
                  </a:gradFill>
                  <a:latin typeface="Segoe UI"/>
                </a:endParaRPr>
              </a:p>
            </p:txBody>
          </p:sp>
        </p:grpSp>
      </p:grpSp>
      <p:grpSp>
        <p:nvGrpSpPr>
          <p:cNvPr id="85" name="Group 84"/>
          <p:cNvGrpSpPr/>
          <p:nvPr/>
        </p:nvGrpSpPr>
        <p:grpSpPr>
          <a:xfrm>
            <a:off x="5212011" y="1795896"/>
            <a:ext cx="1757356" cy="1757356"/>
            <a:chOff x="5303837" y="2291426"/>
            <a:chExt cx="1828800" cy="1828800"/>
          </a:xfrm>
          <a:noFill/>
        </p:grpSpPr>
        <p:sp>
          <p:nvSpPr>
            <p:cNvPr id="86" name="Oval 85"/>
            <p:cNvSpPr/>
            <p:nvPr/>
          </p:nvSpPr>
          <p:spPr bwMode="auto">
            <a:xfrm>
              <a:off x="5303837" y="2291426"/>
              <a:ext cx="1828800" cy="1828800"/>
            </a:xfrm>
            <a:prstGeom prst="ellipse">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5000">
                      <a:srgbClr val="FFFFFF"/>
                    </a:gs>
                    <a:gs pos="100000">
                      <a:srgbClr val="FFFFFF"/>
                    </a:gs>
                  </a:gsLst>
                  <a:lin ang="5400000" scaled="0"/>
                </a:gradFill>
                <a:latin typeface="Segoe UI"/>
              </a:endParaRPr>
            </a:p>
          </p:txBody>
        </p:sp>
        <p:grpSp>
          <p:nvGrpSpPr>
            <p:cNvPr id="90" name="Group 89"/>
            <p:cNvGrpSpPr>
              <a:grpSpLocks noChangeAspect="1"/>
            </p:cNvGrpSpPr>
            <p:nvPr/>
          </p:nvGrpSpPr>
          <p:grpSpPr>
            <a:xfrm>
              <a:off x="5885179" y="2657757"/>
              <a:ext cx="666116" cy="1032284"/>
              <a:chOff x="7621675" y="431686"/>
              <a:chExt cx="864158" cy="1339194"/>
            </a:xfrm>
            <a:grpFill/>
          </p:grpSpPr>
          <p:sp>
            <p:nvSpPr>
              <p:cNvPr id="91" name="Rectangle: Rounded Corners 233"/>
              <p:cNvSpPr/>
              <p:nvPr/>
            </p:nvSpPr>
            <p:spPr bwMode="auto">
              <a:xfrm>
                <a:off x="7621675" y="592853"/>
                <a:ext cx="864158" cy="1178027"/>
              </a:xfrm>
              <a:prstGeom prst="round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234"/>
              <p:cNvSpPr/>
              <p:nvPr/>
            </p:nvSpPr>
            <p:spPr bwMode="auto">
              <a:xfrm>
                <a:off x="7815943" y="600406"/>
                <a:ext cx="475622" cy="184220"/>
              </a:xfrm>
              <a:prstGeom prst="roundRect">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lowchart: Delay 92"/>
              <p:cNvSpPr/>
              <p:nvPr/>
            </p:nvSpPr>
            <p:spPr bwMode="auto">
              <a:xfrm rot="16200000">
                <a:off x="7966786" y="347635"/>
                <a:ext cx="168718" cy="336819"/>
              </a:xfrm>
              <a:prstGeom prst="flowChartDelay">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4" name="Straight Connector 93"/>
              <p:cNvCxnSpPr/>
              <p:nvPr/>
            </p:nvCxnSpPr>
            <p:spPr>
              <a:xfrm>
                <a:off x="7815943" y="1329624"/>
                <a:ext cx="199671" cy="140677"/>
              </a:xfrm>
              <a:prstGeom prst="line">
                <a:avLst/>
              </a:prstGeom>
              <a:grpFill/>
              <a:ln w="38100" cap="rnd" cmpd="sng" algn="ctr">
                <a:solidFill>
                  <a:srgbClr val="FFFFFF"/>
                </a:solidFill>
                <a:prstDash val="solid"/>
                <a:bevel/>
                <a:headEnd type="none"/>
                <a:tailEnd type="none"/>
              </a:ln>
              <a:effectLst/>
            </p:spPr>
          </p:cxnSp>
          <p:cxnSp>
            <p:nvCxnSpPr>
              <p:cNvPr id="95" name="Straight Connector 94"/>
              <p:cNvCxnSpPr>
                <a:cxnSpLocks noChangeAspect="1"/>
              </p:cNvCxnSpPr>
              <p:nvPr/>
            </p:nvCxnSpPr>
            <p:spPr>
              <a:xfrm flipV="1">
                <a:off x="8015614" y="1048110"/>
                <a:ext cx="263149" cy="405305"/>
              </a:xfrm>
              <a:prstGeom prst="line">
                <a:avLst/>
              </a:prstGeom>
              <a:grpFill/>
              <a:ln w="38100" cap="rnd" cmpd="sng" algn="ctr">
                <a:solidFill>
                  <a:srgbClr val="FFFFFF"/>
                </a:solidFill>
                <a:prstDash val="solid"/>
                <a:headEnd type="none"/>
                <a:tailEnd type="none"/>
              </a:ln>
              <a:effectLst/>
            </p:spPr>
          </p:cxnSp>
        </p:grpSp>
      </p:grpSp>
      <p:grpSp>
        <p:nvGrpSpPr>
          <p:cNvPr id="96" name="Group 95"/>
          <p:cNvGrpSpPr/>
          <p:nvPr/>
        </p:nvGrpSpPr>
        <p:grpSpPr>
          <a:xfrm>
            <a:off x="9066041" y="1795896"/>
            <a:ext cx="1757356" cy="1757356"/>
            <a:chOff x="8953648" y="2291426"/>
            <a:chExt cx="1828800" cy="1828800"/>
          </a:xfrm>
          <a:noFill/>
        </p:grpSpPr>
        <p:sp>
          <p:nvSpPr>
            <p:cNvPr id="97" name="Oval 96"/>
            <p:cNvSpPr/>
            <p:nvPr/>
          </p:nvSpPr>
          <p:spPr bwMode="auto">
            <a:xfrm>
              <a:off x="8953648" y="2291426"/>
              <a:ext cx="1828800" cy="1828800"/>
            </a:xfrm>
            <a:prstGeom prst="ellipse">
              <a:avLst/>
            </a:prstGeom>
            <a:grp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dirty="0">
                <a:gradFill>
                  <a:gsLst>
                    <a:gs pos="5000">
                      <a:srgbClr val="FFFFFF"/>
                    </a:gs>
                    <a:gs pos="100000">
                      <a:srgbClr val="FFFFFF"/>
                    </a:gs>
                  </a:gsLst>
                  <a:lin ang="5400000" scaled="0"/>
                </a:gradFill>
                <a:latin typeface="Segoe UI"/>
              </a:endParaRPr>
            </a:p>
          </p:txBody>
        </p:sp>
        <p:grpSp>
          <p:nvGrpSpPr>
            <p:cNvPr id="98" name="Group 97"/>
            <p:cNvGrpSpPr>
              <a:grpSpLocks noChangeAspect="1"/>
            </p:cNvGrpSpPr>
            <p:nvPr/>
          </p:nvGrpSpPr>
          <p:grpSpPr>
            <a:xfrm>
              <a:off x="9476988" y="2675604"/>
              <a:ext cx="782119" cy="1046736"/>
              <a:chOff x="5743456" y="2250148"/>
              <a:chExt cx="722901" cy="967483"/>
            </a:xfrm>
            <a:grpFill/>
          </p:grpSpPr>
          <p:sp>
            <p:nvSpPr>
              <p:cNvPr id="99" name="Rectangle 17"/>
              <p:cNvSpPr>
                <a:spLocks noChangeArrowheads="1"/>
              </p:cNvSpPr>
              <p:nvPr/>
            </p:nvSpPr>
            <p:spPr bwMode="auto">
              <a:xfrm rot="16200000">
                <a:off x="5389137" y="2604467"/>
                <a:ext cx="967483" cy="258846"/>
              </a:xfrm>
              <a:prstGeom prst="rect">
                <a:avLst/>
              </a:prstGeom>
              <a:grpFill/>
              <a:ln w="38100" cap="flat">
                <a:solidFill>
                  <a:srgbClr val="FFFFFF"/>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100" name="Line 20"/>
              <p:cNvSpPr>
                <a:spLocks noChangeShapeType="1"/>
              </p:cNvSpPr>
              <p:nvPr/>
            </p:nvSpPr>
            <p:spPr bwMode="auto">
              <a:xfrm rot="16200000" flipH="1">
                <a:off x="5642822" y="2901821"/>
                <a:ext cx="455867" cy="0"/>
              </a:xfrm>
              <a:prstGeom prst="line">
                <a:avLst/>
              </a:prstGeom>
              <a:grpFill/>
              <a:ln w="38100" cap="flat">
                <a:solidFill>
                  <a:srgbClr val="FFFFFF"/>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101" name="Rectangle 21"/>
              <p:cNvSpPr>
                <a:spLocks noChangeArrowheads="1"/>
              </p:cNvSpPr>
              <p:nvPr/>
            </p:nvSpPr>
            <p:spPr bwMode="auto">
              <a:xfrm rot="16200000">
                <a:off x="5851071" y="2602346"/>
                <a:ext cx="967483" cy="263088"/>
              </a:xfrm>
              <a:prstGeom prst="rect">
                <a:avLst/>
              </a:prstGeom>
              <a:grpFill/>
              <a:ln w="38100" cap="flat">
                <a:solidFill>
                  <a:srgbClr val="FFFFFF"/>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102" name="Line 30"/>
              <p:cNvSpPr>
                <a:spLocks noChangeShapeType="1"/>
              </p:cNvSpPr>
              <p:nvPr/>
            </p:nvSpPr>
            <p:spPr bwMode="auto">
              <a:xfrm rot="16200000" flipV="1">
                <a:off x="6105067" y="2328759"/>
                <a:ext cx="0" cy="218245"/>
              </a:xfrm>
              <a:prstGeom prst="line">
                <a:avLst/>
              </a:prstGeom>
              <a:grpFill/>
              <a:ln w="38100" cap="flat">
                <a:solidFill>
                  <a:srgbClr val="FFFFFF"/>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103" name="Line 30"/>
              <p:cNvSpPr>
                <a:spLocks noChangeShapeType="1"/>
              </p:cNvSpPr>
              <p:nvPr/>
            </p:nvSpPr>
            <p:spPr bwMode="auto">
              <a:xfrm rot="16200000" flipV="1">
                <a:off x="6102845" y="2930500"/>
                <a:ext cx="0" cy="218245"/>
              </a:xfrm>
              <a:prstGeom prst="line">
                <a:avLst/>
              </a:prstGeom>
              <a:grpFill/>
              <a:ln w="38100" cap="flat">
                <a:solidFill>
                  <a:srgbClr val="FFFFFF"/>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104" name="Line 20"/>
              <p:cNvSpPr>
                <a:spLocks noChangeShapeType="1"/>
              </p:cNvSpPr>
              <p:nvPr/>
            </p:nvSpPr>
            <p:spPr bwMode="auto">
              <a:xfrm rot="16200000" flipH="1">
                <a:off x="6123127" y="2901821"/>
                <a:ext cx="455867" cy="0"/>
              </a:xfrm>
              <a:prstGeom prst="line">
                <a:avLst/>
              </a:prstGeom>
              <a:grpFill/>
              <a:ln w="38100" cap="flat">
                <a:solidFill>
                  <a:srgbClr val="FFFFFF"/>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105" name="Line 20"/>
              <p:cNvSpPr>
                <a:spLocks noChangeShapeType="1"/>
              </p:cNvSpPr>
              <p:nvPr/>
            </p:nvSpPr>
            <p:spPr bwMode="auto">
              <a:xfrm rot="16200000" flipH="1">
                <a:off x="5857484" y="2385587"/>
                <a:ext cx="27432" cy="0"/>
              </a:xfrm>
              <a:prstGeom prst="line">
                <a:avLst/>
              </a:prstGeom>
              <a:grpFill/>
              <a:ln w="38100" cap="flat">
                <a:solidFill>
                  <a:srgbClr val="FFFFFF"/>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sp>
            <p:nvSpPr>
              <p:cNvPr id="106" name="Line 20"/>
              <p:cNvSpPr>
                <a:spLocks noChangeShapeType="1"/>
              </p:cNvSpPr>
              <p:nvPr/>
            </p:nvSpPr>
            <p:spPr bwMode="auto">
              <a:xfrm rot="16200000" flipH="1">
                <a:off x="6337344" y="2385587"/>
                <a:ext cx="27432" cy="0"/>
              </a:xfrm>
              <a:prstGeom prst="line">
                <a:avLst/>
              </a:prstGeom>
              <a:grpFill/>
              <a:ln w="38100" cap="flat">
                <a:solidFill>
                  <a:srgbClr val="FFFFFF"/>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896043">
                  <a:defRPr/>
                </a:pPr>
                <a:endParaRPr lang="en-US" kern="0">
                  <a:solidFill>
                    <a:srgbClr val="FFFFFF"/>
                  </a:solidFill>
                  <a:latin typeface="Segoe UI"/>
                </a:endParaRPr>
              </a:p>
            </p:txBody>
          </p:sp>
        </p:grpSp>
      </p:grpSp>
      <p:sp>
        <p:nvSpPr>
          <p:cNvPr id="4" name="Title 3"/>
          <p:cNvSpPr>
            <a:spLocks noGrp="1"/>
          </p:cNvSpPr>
          <p:nvPr>
            <p:ph type="title"/>
          </p:nvPr>
        </p:nvSpPr>
        <p:spPr/>
        <p:txBody>
          <a:bodyPr/>
          <a:lstStyle/>
          <a:p>
            <a:r>
              <a:rPr lang="en-US" dirty="0"/>
              <a:t>Hybrid Cloud Scenarios</a:t>
            </a:r>
          </a:p>
        </p:txBody>
      </p:sp>
    </p:spTree>
    <p:extLst>
      <p:ext uri="{BB962C8B-B14F-4D97-AF65-F5344CB8AC3E}">
        <p14:creationId xmlns:p14="http://schemas.microsoft.com/office/powerpoint/2010/main" val="42344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17A43B-1857-4020-BBF1-449543A1C156}"/>
              </a:ext>
            </a:extLst>
          </p:cNvPr>
          <p:cNvSpPr/>
          <p:nvPr/>
        </p:nvSpPr>
        <p:spPr>
          <a:xfrm>
            <a:off x="751114" y="816427"/>
            <a:ext cx="10667999" cy="437061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Content Placeholder 3">
            <a:extLst>
              <a:ext uri="{FF2B5EF4-FFF2-40B4-BE49-F238E27FC236}">
                <a16:creationId xmlns:a16="http://schemas.microsoft.com/office/drawing/2014/main" id="{7DC495C0-2EEC-477A-9223-F2B1688AC20F}"/>
              </a:ext>
            </a:extLst>
          </p:cNvPr>
          <p:cNvGraphicFramePr>
            <a:graphicFrameLocks noGrp="1"/>
          </p:cNvGraphicFramePr>
          <p:nvPr>
            <p:ph sz="quarter" idx="14"/>
            <p:extLst>
              <p:ext uri="{D42A27DB-BD31-4B8C-83A1-F6EECF244321}">
                <p14:modId xmlns:p14="http://schemas.microsoft.com/office/powerpoint/2010/main" val="3486401191"/>
              </p:ext>
            </p:extLst>
          </p:nvPr>
        </p:nvGraphicFramePr>
        <p:xfrm>
          <a:off x="831850" y="905555"/>
          <a:ext cx="10515600" cy="4172629"/>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123994282"/>
                    </a:ext>
                  </a:extLst>
                </a:gridCol>
                <a:gridCol w="5257800">
                  <a:extLst>
                    <a:ext uri="{9D8B030D-6E8A-4147-A177-3AD203B41FA5}">
                      <a16:colId xmlns:a16="http://schemas.microsoft.com/office/drawing/2014/main" val="4132726302"/>
                    </a:ext>
                  </a:extLst>
                </a:gridCol>
              </a:tblGrid>
              <a:tr h="646713">
                <a:tc>
                  <a:txBody>
                    <a:bodyPr/>
                    <a:lstStyle/>
                    <a:p>
                      <a:r>
                        <a:rPr lang="en-GB" dirty="0">
                          <a:latin typeface="Gotham Bold"/>
                        </a:rPr>
                        <a:t>Azure Stack IS</a:t>
                      </a:r>
                    </a:p>
                  </a:txBody>
                  <a:tcPr anchor="ctr">
                    <a:solidFill>
                      <a:srgbClr val="076181"/>
                    </a:solidFill>
                  </a:tcPr>
                </a:tc>
                <a:tc>
                  <a:txBody>
                    <a:bodyPr/>
                    <a:lstStyle/>
                    <a:p>
                      <a:r>
                        <a:rPr lang="en-GB" dirty="0">
                          <a:latin typeface="Gotham Bold"/>
                        </a:rPr>
                        <a:t>Azure Stack is NOT</a:t>
                      </a:r>
                    </a:p>
                  </a:txBody>
                  <a:tcPr anchor="ctr">
                    <a:solidFill>
                      <a:srgbClr val="076181"/>
                    </a:solidFill>
                  </a:tcPr>
                </a:tc>
                <a:extLst>
                  <a:ext uri="{0D108BD9-81ED-4DB2-BD59-A6C34878D82A}">
                    <a16:rowId xmlns:a16="http://schemas.microsoft.com/office/drawing/2014/main" val="455950747"/>
                  </a:ext>
                </a:extLst>
              </a:tr>
              <a:tr h="1116245">
                <a:tc>
                  <a:txBody>
                    <a:bodyPr/>
                    <a:lstStyle/>
                    <a:p>
                      <a:r>
                        <a:rPr lang="en-GB" dirty="0">
                          <a:latin typeface="Gotham Bold"/>
                        </a:rPr>
                        <a:t>First product in a new category:</a:t>
                      </a:r>
                      <a:br>
                        <a:rPr lang="en-GB" dirty="0">
                          <a:latin typeface="Gotham Bold"/>
                        </a:rPr>
                      </a:br>
                      <a:r>
                        <a:rPr lang="en-GB" b="1" dirty="0">
                          <a:latin typeface="Gotham Bold"/>
                        </a:rPr>
                        <a:t>Hybrid Cloud Platform</a:t>
                      </a:r>
                    </a:p>
                  </a:txBody>
                  <a:tcPr anchor="ctr">
                    <a:solidFill>
                      <a:srgbClr val="CFD5EA"/>
                    </a:solidFill>
                  </a:tcPr>
                </a:tc>
                <a:tc>
                  <a:txBody>
                    <a:bodyPr/>
                    <a:lstStyle/>
                    <a:p>
                      <a:r>
                        <a:rPr lang="en-GB" dirty="0">
                          <a:latin typeface="Gotham Bold"/>
                        </a:rPr>
                        <a:t>A virtualisation-replacement play</a:t>
                      </a:r>
                    </a:p>
                  </a:txBody>
                  <a:tcPr anchor="ctr"/>
                </a:tc>
                <a:extLst>
                  <a:ext uri="{0D108BD9-81ED-4DB2-BD59-A6C34878D82A}">
                    <a16:rowId xmlns:a16="http://schemas.microsoft.com/office/drawing/2014/main" val="4229459798"/>
                  </a:ext>
                </a:extLst>
              </a:tr>
              <a:tr h="1116245">
                <a:tc>
                  <a:txBody>
                    <a:bodyPr/>
                    <a:lstStyle/>
                    <a:p>
                      <a:r>
                        <a:rPr lang="en-GB" dirty="0">
                          <a:latin typeface="Gotham Bold"/>
                        </a:rPr>
                        <a:t>Cloud equivalent of a </a:t>
                      </a:r>
                      <a:r>
                        <a:rPr lang="en-GB" b="1" dirty="0">
                          <a:latin typeface="Gotham Bold"/>
                        </a:rPr>
                        <a:t>SAN</a:t>
                      </a:r>
                      <a:r>
                        <a:rPr lang="en-GB" dirty="0">
                          <a:latin typeface="Gotham Bold"/>
                        </a:rPr>
                        <a:t> delivering self-service IaaS, PaaS and cloud solutions</a:t>
                      </a:r>
                    </a:p>
                  </a:txBody>
                  <a:tcPr anchor="ctr"/>
                </a:tc>
                <a:tc>
                  <a:txBody>
                    <a:bodyPr/>
                    <a:lstStyle/>
                    <a:p>
                      <a:r>
                        <a:rPr lang="en-GB" dirty="0">
                          <a:latin typeface="Gotham Bold"/>
                        </a:rPr>
                        <a:t>A DIY infrastructure sandbox</a:t>
                      </a:r>
                    </a:p>
                  </a:txBody>
                  <a:tcPr anchor="ctr"/>
                </a:tc>
                <a:extLst>
                  <a:ext uri="{0D108BD9-81ED-4DB2-BD59-A6C34878D82A}">
                    <a16:rowId xmlns:a16="http://schemas.microsoft.com/office/drawing/2014/main" val="3696272466"/>
                  </a:ext>
                </a:extLst>
              </a:tr>
              <a:tr h="646713">
                <a:tc>
                  <a:txBody>
                    <a:bodyPr/>
                    <a:lstStyle/>
                    <a:p>
                      <a:r>
                        <a:rPr lang="en-GB" dirty="0">
                          <a:latin typeface="Gotham Bold"/>
                        </a:rPr>
                        <a:t>Required to maintain </a:t>
                      </a:r>
                      <a:r>
                        <a:rPr lang="en-GB" b="1" dirty="0">
                          <a:latin typeface="Gotham Bold"/>
                        </a:rPr>
                        <a:t>consistency</a:t>
                      </a:r>
                      <a:r>
                        <a:rPr lang="en-GB" dirty="0">
                          <a:latin typeface="Gotham Bold"/>
                        </a:rPr>
                        <a:t> with Azure</a:t>
                      </a:r>
                    </a:p>
                  </a:txBody>
                  <a:tcPr anchor="ctr"/>
                </a:tc>
                <a:tc>
                  <a:txBody>
                    <a:bodyPr/>
                    <a:lstStyle/>
                    <a:p>
                      <a:r>
                        <a:rPr lang="en-GB" dirty="0">
                          <a:latin typeface="Gotham Bold"/>
                        </a:rPr>
                        <a:t>A static system that you can deploy and forget</a:t>
                      </a:r>
                    </a:p>
                  </a:txBody>
                  <a:tcPr anchor="ctr"/>
                </a:tc>
                <a:extLst>
                  <a:ext uri="{0D108BD9-81ED-4DB2-BD59-A6C34878D82A}">
                    <a16:rowId xmlns:a16="http://schemas.microsoft.com/office/drawing/2014/main" val="344571682"/>
                  </a:ext>
                </a:extLst>
              </a:tr>
              <a:tr h="646713">
                <a:tc>
                  <a:txBody>
                    <a:bodyPr/>
                    <a:lstStyle/>
                    <a:p>
                      <a:r>
                        <a:rPr lang="en-GB" dirty="0">
                          <a:latin typeface="Gotham Bold"/>
                        </a:rPr>
                        <a:t>Dependent on </a:t>
                      </a:r>
                      <a:r>
                        <a:rPr lang="en-GB" b="1" dirty="0">
                          <a:latin typeface="Gotham Bold"/>
                        </a:rPr>
                        <a:t>your</a:t>
                      </a:r>
                      <a:r>
                        <a:rPr lang="en-GB" dirty="0">
                          <a:latin typeface="Gotham Bold"/>
                        </a:rPr>
                        <a:t> success</a:t>
                      </a:r>
                    </a:p>
                  </a:txBody>
                  <a:tcPr anchor="ctr"/>
                </a:tc>
                <a:tc>
                  <a:txBody>
                    <a:bodyPr/>
                    <a:lstStyle/>
                    <a:p>
                      <a:r>
                        <a:rPr lang="en-GB" dirty="0">
                          <a:latin typeface="Gotham Bold"/>
                        </a:rPr>
                        <a:t>A ‘best of luck’ effort</a:t>
                      </a:r>
                    </a:p>
                  </a:txBody>
                  <a:tcPr anchor="ctr"/>
                </a:tc>
                <a:extLst>
                  <a:ext uri="{0D108BD9-81ED-4DB2-BD59-A6C34878D82A}">
                    <a16:rowId xmlns:a16="http://schemas.microsoft.com/office/drawing/2014/main" val="390824568"/>
                  </a:ext>
                </a:extLst>
              </a:tr>
            </a:tbl>
          </a:graphicData>
        </a:graphic>
      </p:graphicFrame>
    </p:spTree>
    <p:extLst>
      <p:ext uri="{BB962C8B-B14F-4D97-AF65-F5344CB8AC3E}">
        <p14:creationId xmlns:p14="http://schemas.microsoft.com/office/powerpoint/2010/main" val="3613736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3"/>
          <p:cNvSpPr>
            <a:spLocks noChangeArrowheads="1"/>
          </p:cNvSpPr>
          <p:nvPr/>
        </p:nvSpPr>
        <p:spPr bwMode="auto">
          <a:xfrm>
            <a:off x="7637358" y="2000430"/>
            <a:ext cx="3053220" cy="3374385"/>
          </a:xfrm>
          <a:prstGeom prst="rect">
            <a:avLst/>
          </a:prstGeom>
          <a:solidFill>
            <a:srgbClr val="FFFFFF">
              <a:alpha val="80000"/>
            </a:srgbClr>
          </a:solidFill>
          <a:ln>
            <a:noFill/>
          </a:ln>
          <a:extLst/>
        </p:spPr>
        <p:txBody>
          <a:bodyPr vert="horz" wrap="square" lIns="89592" tIns="44796" rIns="89592" bIns="44796" numCol="1" anchor="t" anchorCtr="0" compatLnSpc="1">
            <a:prstTxWarp prst="textNoShape">
              <a:avLst/>
            </a:prstTxWarp>
          </a:bodyPr>
          <a:lstStyle/>
          <a:p>
            <a:pPr defTabSz="913665">
              <a:lnSpc>
                <a:spcPct val="90000"/>
              </a:lnSpc>
              <a:defRPr/>
            </a:pPr>
            <a:endParaRPr lang="en-US" sz="1765" kern="0">
              <a:solidFill>
                <a:srgbClr val="505050"/>
              </a:solidFill>
            </a:endParaRPr>
          </a:p>
        </p:txBody>
      </p:sp>
      <p:sp>
        <p:nvSpPr>
          <p:cNvPr id="5" name="Title 4"/>
          <p:cNvSpPr>
            <a:spLocks noGrp="1"/>
          </p:cNvSpPr>
          <p:nvPr>
            <p:ph type="title"/>
          </p:nvPr>
        </p:nvSpPr>
        <p:spPr/>
        <p:txBody>
          <a:bodyPr/>
          <a:lstStyle/>
          <a:p>
            <a:r>
              <a:rPr lang="en-US" dirty="0"/>
              <a:t>Azure and Azure Stack</a:t>
            </a:r>
          </a:p>
        </p:txBody>
      </p:sp>
      <p:sp>
        <p:nvSpPr>
          <p:cNvPr id="2" name="Text Placeholder 1"/>
          <p:cNvSpPr>
            <a:spLocks noGrp="1"/>
          </p:cNvSpPr>
          <p:nvPr>
            <p:ph sz="quarter" idx="14"/>
          </p:nvPr>
        </p:nvSpPr>
        <p:spPr>
          <a:xfrm flipH="1">
            <a:off x="831849" y="1213758"/>
            <a:ext cx="10515600" cy="5195752"/>
          </a:xfrm>
        </p:spPr>
        <p:txBody>
          <a:bodyPr/>
          <a:lstStyle/>
          <a:p>
            <a:pPr marL="0" indent="0">
              <a:buNone/>
              <a:tabLst>
                <a:tab pos="3361449" algn="l"/>
              </a:tabLst>
            </a:pPr>
            <a:r>
              <a:rPr lang="en-US" sz="3137"/>
              <a:t>Truly consistent Hybrid Cloud platform</a:t>
            </a:r>
            <a:endParaRPr lang="en-US" sz="3137" dirty="0"/>
          </a:p>
        </p:txBody>
      </p:sp>
      <p:sp>
        <p:nvSpPr>
          <p:cNvPr id="79" name="TextBox 78"/>
          <p:cNvSpPr txBox="1"/>
          <p:nvPr/>
        </p:nvSpPr>
        <p:spPr>
          <a:xfrm>
            <a:off x="8563170" y="5304659"/>
            <a:ext cx="430694" cy="615267"/>
          </a:xfrm>
          <a:prstGeom prst="rect">
            <a:avLst/>
          </a:prstGeom>
          <a:noFill/>
          <a:ln w="10795" cap="flat" cmpd="sng" algn="ctr">
            <a:noFill/>
            <a:prstDash val="solid"/>
          </a:ln>
          <a:effectLst/>
        </p:spPr>
        <p:txBody>
          <a:bodyPr wrap="none" lIns="179133" tIns="143305" rIns="179133" bIns="143305" rtlCol="0" anchor="ctr">
            <a:spAutoFit/>
          </a:bodyPr>
          <a:lstStyle>
            <a:defPPr>
              <a:defRPr lang="en-US"/>
            </a:defPPr>
            <a:lvl1pPr algn="ctr">
              <a:lnSpc>
                <a:spcPct val="90000"/>
              </a:lnSpc>
              <a:defRPr sz="2800">
                <a:gradFill>
                  <a:gsLst>
                    <a:gs pos="0">
                      <a:schemeClr val="accent4"/>
                    </a:gs>
                    <a:gs pos="100000">
                      <a:schemeClr val="accent4"/>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3314">
              <a:spcBef>
                <a:spcPts val="600"/>
              </a:spcBef>
              <a:defRPr/>
            </a:pPr>
            <a:r>
              <a:rPr lang="en-US" sz="2353" kern="0">
                <a:gradFill>
                  <a:gsLst>
                    <a:gs pos="0">
                      <a:srgbClr val="00188F"/>
                    </a:gs>
                    <a:gs pos="100000">
                      <a:srgbClr val="00188F"/>
                    </a:gs>
                  </a:gsLst>
                  <a:lin ang="5400000" scaled="0"/>
                </a:gradFill>
                <a:ea typeface="MS PGothic" panose="020B0600070205080204" pitchFamily="34" charset="-128"/>
              </a:rPr>
              <a:t> </a:t>
            </a:r>
          </a:p>
        </p:txBody>
      </p:sp>
      <p:sp>
        <p:nvSpPr>
          <p:cNvPr id="100" name="Rectangle 99"/>
          <p:cNvSpPr/>
          <p:nvPr/>
        </p:nvSpPr>
        <p:spPr bwMode="auto">
          <a:xfrm>
            <a:off x="7758047" y="3707258"/>
            <a:ext cx="2811843" cy="743718"/>
          </a:xfrm>
          <a:prstGeom prst="rect">
            <a:avLst/>
          </a:prstGeom>
          <a:solidFill>
            <a:srgbClr val="076181"/>
          </a:solidFill>
          <a:ln w="9525" cap="flat" cmpd="sng" algn="ctr">
            <a:noFill/>
            <a:prstDash val="solid"/>
            <a:headEnd type="none" w="med" len="med"/>
            <a:tailEnd type="none" w="med" len="med"/>
          </a:ln>
          <a:effectLst/>
        </p:spPr>
        <p:txBody>
          <a:bodyPr rot="0" spcFirstLastPara="0" vertOverflow="overflow" horzOverflow="overflow" vert="horz" wrap="square" lIns="0" tIns="71714" rIns="0" bIns="0" numCol="1" spcCol="0" rtlCol="0" fromWordArt="0" anchor="ctr" anchorCtr="0" forceAA="0" compatLnSpc="1">
            <a:prstTxWarp prst="textNoShape">
              <a:avLst/>
            </a:prstTxWarp>
            <a:noAutofit/>
          </a:bodyPr>
          <a:lstStyle/>
          <a:p>
            <a:pPr algn="ctr" defTabSz="913400">
              <a:lnSpc>
                <a:spcPts val="784"/>
              </a:lnSpc>
              <a:spcAft>
                <a:spcPts val="294"/>
              </a:spcAft>
              <a:defRPr/>
            </a:pPr>
            <a:r>
              <a:rPr lang="en-US" sz="1368" kern="0" dirty="0">
                <a:solidFill>
                  <a:schemeClr val="bg1"/>
                </a:solidFill>
                <a:ea typeface="Segoe UI" pitchFamily="34" charset="0"/>
                <a:cs typeface="Segoe UI" pitchFamily="34" charset="0"/>
              </a:rPr>
              <a:t>Azure IaaS | Azure PaaS</a:t>
            </a:r>
          </a:p>
          <a:p>
            <a:pPr algn="ctr" defTabSz="913400">
              <a:lnSpc>
                <a:spcPts val="784"/>
              </a:lnSpc>
              <a:spcAft>
                <a:spcPts val="294"/>
              </a:spcAft>
              <a:defRPr/>
            </a:pPr>
            <a:r>
              <a:rPr lang="en-US" sz="1000" kern="0" dirty="0">
                <a:solidFill>
                  <a:schemeClr val="bg1"/>
                </a:solidFill>
                <a:ea typeface="Segoe UI" pitchFamily="34" charset="0"/>
                <a:cs typeface="Segoe UI" pitchFamily="34" charset="0"/>
              </a:rPr>
              <a:t>Compute | Networking | Storage |</a:t>
            </a:r>
          </a:p>
          <a:p>
            <a:pPr algn="ctr" defTabSz="913400">
              <a:lnSpc>
                <a:spcPts val="784"/>
              </a:lnSpc>
              <a:spcAft>
                <a:spcPts val="294"/>
              </a:spcAft>
              <a:defRPr/>
            </a:pPr>
            <a:r>
              <a:rPr lang="en-US" sz="1000" kern="0" dirty="0">
                <a:solidFill>
                  <a:schemeClr val="bg1"/>
                </a:solidFill>
                <a:ea typeface="Segoe UI" pitchFamily="34" charset="0"/>
                <a:cs typeface="Segoe UI" pitchFamily="34" charset="0"/>
              </a:rPr>
              <a:t>App Service | Functions | </a:t>
            </a:r>
          </a:p>
          <a:p>
            <a:pPr algn="ctr" defTabSz="913400">
              <a:lnSpc>
                <a:spcPts val="784"/>
              </a:lnSpc>
              <a:spcAft>
                <a:spcPts val="294"/>
              </a:spcAft>
              <a:defRPr/>
            </a:pPr>
            <a:r>
              <a:rPr lang="en-US" sz="1000" kern="0" dirty="0">
                <a:solidFill>
                  <a:schemeClr val="bg1"/>
                </a:solidFill>
                <a:ea typeface="Segoe UI" pitchFamily="34" charset="0"/>
                <a:cs typeface="Segoe UI" pitchFamily="34" charset="0"/>
              </a:rPr>
              <a:t>Service Fabric* | Container Service*</a:t>
            </a:r>
            <a:endParaRPr lang="en-US" sz="1025" kern="0" dirty="0">
              <a:solidFill>
                <a:schemeClr val="bg1"/>
              </a:solidFill>
              <a:ea typeface="Segoe UI" pitchFamily="34" charset="0"/>
              <a:cs typeface="Segoe UI" pitchFamily="34" charset="0"/>
            </a:endParaRPr>
          </a:p>
        </p:txBody>
      </p:sp>
      <p:sp>
        <p:nvSpPr>
          <p:cNvPr id="101" name="Rectangle 100"/>
          <p:cNvSpPr/>
          <p:nvPr/>
        </p:nvSpPr>
        <p:spPr bwMode="auto">
          <a:xfrm>
            <a:off x="7758047" y="4490249"/>
            <a:ext cx="2811843" cy="743718"/>
          </a:xfrm>
          <a:prstGeom prst="rect">
            <a:avLst/>
          </a:prstGeom>
          <a:solidFill>
            <a:srgbClr val="076181"/>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algn="ctr" defTabSz="913400">
              <a:lnSpc>
                <a:spcPct val="90000"/>
              </a:lnSpc>
              <a:spcAft>
                <a:spcPts val="294"/>
              </a:spcAft>
              <a:defRPr/>
            </a:pPr>
            <a:r>
              <a:rPr lang="en-US" sz="1368" kern="0">
                <a:solidFill>
                  <a:schemeClr val="bg1"/>
                </a:solidFill>
                <a:ea typeface="Segoe UI" pitchFamily="34" charset="0"/>
                <a:cs typeface="Segoe UI" pitchFamily="34" charset="0"/>
              </a:rPr>
              <a:t>Cloud infrastructure </a:t>
            </a:r>
          </a:p>
          <a:p>
            <a:pPr algn="ctr" defTabSz="913400">
              <a:lnSpc>
                <a:spcPct val="90000"/>
              </a:lnSpc>
              <a:spcAft>
                <a:spcPts val="294"/>
              </a:spcAft>
              <a:defRPr/>
            </a:pPr>
            <a:r>
              <a:rPr lang="en-US" sz="1368" kern="0">
                <a:solidFill>
                  <a:schemeClr val="bg1"/>
                </a:solidFill>
                <a:ea typeface="Segoe UI" pitchFamily="34" charset="0"/>
                <a:cs typeface="Segoe UI" pitchFamily="34" charset="0"/>
              </a:rPr>
              <a:t>(Integrated systems)</a:t>
            </a:r>
          </a:p>
        </p:txBody>
      </p:sp>
      <p:sp>
        <p:nvSpPr>
          <p:cNvPr id="111" name="Rectangle 110"/>
          <p:cNvSpPr/>
          <p:nvPr/>
        </p:nvSpPr>
        <p:spPr bwMode="auto">
          <a:xfrm>
            <a:off x="7758047" y="2141276"/>
            <a:ext cx="2811843" cy="743718"/>
          </a:xfrm>
          <a:prstGeom prst="rect">
            <a:avLst/>
          </a:prstGeom>
          <a:solidFill>
            <a:srgbClr val="076181"/>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algn="ctr" defTabSz="913400">
              <a:lnSpc>
                <a:spcPct val="90000"/>
              </a:lnSpc>
              <a:spcAft>
                <a:spcPts val="294"/>
              </a:spcAft>
              <a:defRPr/>
            </a:pPr>
            <a:r>
              <a:rPr lang="en-US" sz="1368" kern="0">
                <a:solidFill>
                  <a:schemeClr val="bg1"/>
                </a:solidFill>
                <a:ea typeface="Segoe UI" pitchFamily="34" charset="0"/>
                <a:cs typeface="Segoe UI" pitchFamily="34" charset="0"/>
              </a:rPr>
              <a:t>Portal | PowerShell | DevOps tools </a:t>
            </a:r>
          </a:p>
        </p:txBody>
      </p:sp>
      <p:sp>
        <p:nvSpPr>
          <p:cNvPr id="112" name="Rectangle 111"/>
          <p:cNvSpPr/>
          <p:nvPr/>
        </p:nvSpPr>
        <p:spPr bwMode="auto">
          <a:xfrm>
            <a:off x="7758047" y="2924267"/>
            <a:ext cx="2811843" cy="743718"/>
          </a:xfrm>
          <a:prstGeom prst="rect">
            <a:avLst/>
          </a:prstGeom>
          <a:solidFill>
            <a:srgbClr val="076181"/>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algn="ctr" defTabSz="913400">
              <a:lnSpc>
                <a:spcPct val="90000"/>
              </a:lnSpc>
              <a:spcAft>
                <a:spcPts val="294"/>
              </a:spcAft>
              <a:defRPr/>
            </a:pPr>
            <a:r>
              <a:rPr lang="en-US" sz="1368" kern="0">
                <a:solidFill>
                  <a:schemeClr val="bg1"/>
                </a:solidFill>
                <a:ea typeface="Segoe UI" pitchFamily="34" charset="0"/>
                <a:cs typeface="Segoe UI" pitchFamily="34" charset="0"/>
              </a:rPr>
              <a:t>Azure Resource Manager</a:t>
            </a:r>
          </a:p>
        </p:txBody>
      </p:sp>
      <p:sp>
        <p:nvSpPr>
          <p:cNvPr id="114" name="Rectangle 23"/>
          <p:cNvSpPr>
            <a:spLocks noChangeArrowheads="1"/>
          </p:cNvSpPr>
          <p:nvPr/>
        </p:nvSpPr>
        <p:spPr bwMode="auto">
          <a:xfrm>
            <a:off x="1471383" y="2000430"/>
            <a:ext cx="3053220" cy="3374385"/>
          </a:xfrm>
          <a:prstGeom prst="rect">
            <a:avLst/>
          </a:prstGeom>
          <a:solidFill>
            <a:srgbClr val="FFFFFF">
              <a:alpha val="80000"/>
            </a:srgbClr>
          </a:solidFill>
          <a:ln>
            <a:noFill/>
          </a:ln>
          <a:extLst/>
        </p:spPr>
        <p:txBody>
          <a:bodyPr vert="horz" wrap="square" lIns="89592" tIns="44796" rIns="89592" bIns="44796" numCol="1" anchor="t" anchorCtr="0" compatLnSpc="1">
            <a:prstTxWarp prst="textNoShape">
              <a:avLst/>
            </a:prstTxWarp>
          </a:bodyPr>
          <a:lstStyle/>
          <a:p>
            <a:pPr defTabSz="913665">
              <a:lnSpc>
                <a:spcPct val="90000"/>
              </a:lnSpc>
              <a:defRPr/>
            </a:pPr>
            <a:endParaRPr lang="en-US" sz="1765" kern="0">
              <a:solidFill>
                <a:srgbClr val="505050"/>
              </a:solidFill>
            </a:endParaRPr>
          </a:p>
        </p:txBody>
      </p:sp>
      <p:sp>
        <p:nvSpPr>
          <p:cNvPr id="115" name="Rectangle 114"/>
          <p:cNvSpPr/>
          <p:nvPr/>
        </p:nvSpPr>
        <p:spPr bwMode="auto">
          <a:xfrm>
            <a:off x="1592070" y="3707258"/>
            <a:ext cx="2811843" cy="743718"/>
          </a:xfrm>
          <a:prstGeom prst="rect">
            <a:avLst/>
          </a:prstGeom>
          <a:solidFill>
            <a:srgbClr val="076181"/>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algn="ctr" defTabSz="913400">
              <a:lnSpc>
                <a:spcPct val="90000"/>
              </a:lnSpc>
              <a:spcAft>
                <a:spcPts val="294"/>
              </a:spcAft>
              <a:defRPr/>
            </a:pPr>
            <a:r>
              <a:rPr lang="en-US" sz="1368" kern="0" dirty="0">
                <a:solidFill>
                  <a:schemeClr val="bg1"/>
                </a:solidFill>
                <a:ea typeface="Segoe UI" pitchFamily="34" charset="0"/>
                <a:cs typeface="Segoe UI" pitchFamily="34" charset="0"/>
              </a:rPr>
              <a:t>Azure IaaS | Azure PaaS</a:t>
            </a:r>
          </a:p>
        </p:txBody>
      </p:sp>
      <p:sp>
        <p:nvSpPr>
          <p:cNvPr id="116" name="Rectangle 115"/>
          <p:cNvSpPr/>
          <p:nvPr/>
        </p:nvSpPr>
        <p:spPr bwMode="auto">
          <a:xfrm>
            <a:off x="1592070" y="4490249"/>
            <a:ext cx="2811843" cy="743718"/>
          </a:xfrm>
          <a:prstGeom prst="rect">
            <a:avLst/>
          </a:prstGeom>
          <a:solidFill>
            <a:srgbClr val="076181"/>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algn="ctr" defTabSz="913400">
              <a:lnSpc>
                <a:spcPct val="90000"/>
              </a:lnSpc>
              <a:spcAft>
                <a:spcPts val="294"/>
              </a:spcAft>
              <a:defRPr/>
            </a:pPr>
            <a:r>
              <a:rPr lang="en-US" sz="1368" kern="0">
                <a:solidFill>
                  <a:schemeClr val="bg1"/>
                </a:solidFill>
                <a:ea typeface="Segoe UI" pitchFamily="34" charset="0"/>
                <a:cs typeface="Segoe UI" pitchFamily="34" charset="0"/>
              </a:rPr>
              <a:t>Cloud infrastructure</a:t>
            </a:r>
          </a:p>
        </p:txBody>
      </p:sp>
      <p:sp>
        <p:nvSpPr>
          <p:cNvPr id="117" name="Rectangle 116"/>
          <p:cNvSpPr/>
          <p:nvPr/>
        </p:nvSpPr>
        <p:spPr bwMode="auto">
          <a:xfrm>
            <a:off x="1592070" y="2141276"/>
            <a:ext cx="2811843" cy="743718"/>
          </a:xfrm>
          <a:prstGeom prst="rect">
            <a:avLst/>
          </a:prstGeom>
          <a:solidFill>
            <a:srgbClr val="076181"/>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algn="ctr" defTabSz="913400">
              <a:lnSpc>
                <a:spcPct val="90000"/>
              </a:lnSpc>
              <a:spcAft>
                <a:spcPts val="294"/>
              </a:spcAft>
              <a:defRPr/>
            </a:pPr>
            <a:r>
              <a:rPr lang="en-US" sz="1368" kern="0" dirty="0">
                <a:solidFill>
                  <a:schemeClr val="bg1"/>
                </a:solidFill>
                <a:ea typeface="Segoe UI" pitchFamily="34" charset="0"/>
                <a:cs typeface="Segoe UI" pitchFamily="34" charset="0"/>
              </a:rPr>
              <a:t>Portal | PowerShell | DevOps tools </a:t>
            </a:r>
          </a:p>
        </p:txBody>
      </p:sp>
      <p:sp>
        <p:nvSpPr>
          <p:cNvPr id="118" name="Rectangle 117"/>
          <p:cNvSpPr/>
          <p:nvPr/>
        </p:nvSpPr>
        <p:spPr bwMode="auto">
          <a:xfrm>
            <a:off x="1592070" y="2924267"/>
            <a:ext cx="2811843" cy="743718"/>
          </a:xfrm>
          <a:prstGeom prst="rect">
            <a:avLst/>
          </a:prstGeom>
          <a:solidFill>
            <a:srgbClr val="076181"/>
          </a:solidFill>
          <a:ln w="9525" cap="flat" cmpd="sng" algn="ctr">
            <a:noFill/>
            <a:prstDash val="solid"/>
            <a:headEnd type="none" w="med" len="med"/>
            <a:tailEnd type="none" w="med" len="med"/>
          </a:ln>
          <a:effectLst/>
        </p:spPr>
        <p:txBody>
          <a:bodyPr rot="0" spcFirstLastPara="0" vertOverflow="overflow" horzOverflow="overflow" vert="horz" wrap="square" lIns="0" tIns="143346" rIns="0" bIns="143346" numCol="1" spcCol="0" rtlCol="0" fromWordArt="0" anchor="ctr" anchorCtr="0" forceAA="0" compatLnSpc="1">
            <a:prstTxWarp prst="textNoShape">
              <a:avLst/>
            </a:prstTxWarp>
            <a:noAutofit/>
          </a:bodyPr>
          <a:lstStyle/>
          <a:p>
            <a:pPr algn="ctr" defTabSz="913400">
              <a:lnSpc>
                <a:spcPct val="90000"/>
              </a:lnSpc>
              <a:spcAft>
                <a:spcPts val="294"/>
              </a:spcAft>
              <a:defRPr/>
            </a:pPr>
            <a:r>
              <a:rPr lang="en-US" sz="1368" kern="0">
                <a:solidFill>
                  <a:schemeClr val="bg1"/>
                </a:solidFill>
                <a:ea typeface="Segoe UI" pitchFamily="34" charset="0"/>
                <a:cs typeface="Segoe UI" pitchFamily="34" charset="0"/>
              </a:rPr>
              <a:t>Azure Resource Manager</a:t>
            </a:r>
          </a:p>
        </p:txBody>
      </p:sp>
      <p:sp>
        <p:nvSpPr>
          <p:cNvPr id="4" name="TextBox 3"/>
          <p:cNvSpPr txBox="1"/>
          <p:nvPr/>
        </p:nvSpPr>
        <p:spPr>
          <a:xfrm>
            <a:off x="10875492" y="6500995"/>
            <a:ext cx="2088558" cy="485470"/>
          </a:xfrm>
          <a:prstGeom prst="rect">
            <a:avLst/>
          </a:prstGeom>
          <a:noFill/>
        </p:spPr>
        <p:txBody>
          <a:bodyPr wrap="square" lIns="182828" tIns="146263" rIns="182828" bIns="146263" rtlCol="0">
            <a:spAutoFit/>
          </a:bodyPr>
          <a:lstStyle/>
          <a:p>
            <a:pPr defTabSz="914049">
              <a:lnSpc>
                <a:spcPct val="90000"/>
              </a:lnSpc>
              <a:spcAft>
                <a:spcPts val="600"/>
              </a:spcAft>
              <a:defRPr/>
            </a:pPr>
            <a:r>
              <a:rPr lang="en-US" sz="1372" dirty="0">
                <a:gradFill>
                  <a:gsLst>
                    <a:gs pos="2917">
                      <a:srgbClr val="FFFFFF"/>
                    </a:gs>
                    <a:gs pos="30000">
                      <a:srgbClr val="FFFFFF"/>
                    </a:gs>
                  </a:gsLst>
                  <a:lin ang="5400000" scaled="0"/>
                </a:gradFill>
              </a:rPr>
              <a:t>* - Post GA</a:t>
            </a:r>
          </a:p>
        </p:txBody>
      </p:sp>
      <p:sp>
        <p:nvSpPr>
          <p:cNvPr id="21" name="Freeform 17"/>
          <p:cNvSpPr>
            <a:spLocks noEditPoints="1"/>
          </p:cNvSpPr>
          <p:nvPr/>
        </p:nvSpPr>
        <p:spPr bwMode="auto">
          <a:xfrm>
            <a:off x="7933983" y="5950196"/>
            <a:ext cx="513577" cy="823280"/>
          </a:xfrm>
          <a:custGeom>
            <a:avLst/>
            <a:gdLst>
              <a:gd name="T0" fmla="*/ 212 w 330"/>
              <a:gd name="T1" fmla="*/ 340 h 529"/>
              <a:gd name="T2" fmla="*/ 258 w 330"/>
              <a:gd name="T3" fmla="*/ 387 h 529"/>
              <a:gd name="T4" fmla="*/ 266 w 330"/>
              <a:gd name="T5" fmla="*/ 317 h 529"/>
              <a:gd name="T6" fmla="*/ 311 w 330"/>
              <a:gd name="T7" fmla="*/ 270 h 529"/>
              <a:gd name="T8" fmla="*/ 266 w 330"/>
              <a:gd name="T9" fmla="*/ 317 h 529"/>
              <a:gd name="T10" fmla="*/ 212 w 330"/>
              <a:gd name="T11" fmla="*/ 200 h 529"/>
              <a:gd name="T12" fmla="*/ 258 w 330"/>
              <a:gd name="T13" fmla="*/ 247 h 529"/>
              <a:gd name="T14" fmla="*/ 266 w 330"/>
              <a:gd name="T15" fmla="*/ 16 h 529"/>
              <a:gd name="T16" fmla="*/ 253 w 330"/>
              <a:gd name="T17" fmla="*/ 66 h 529"/>
              <a:gd name="T18" fmla="*/ 235 w 330"/>
              <a:gd name="T19" fmla="*/ 117 h 529"/>
              <a:gd name="T20" fmla="*/ 210 w 330"/>
              <a:gd name="T21" fmla="*/ 173 h 529"/>
              <a:gd name="T22" fmla="*/ 191 w 330"/>
              <a:gd name="T23" fmla="*/ 529 h 529"/>
              <a:gd name="T24" fmla="*/ 330 w 330"/>
              <a:gd name="T25" fmla="*/ 173 h 529"/>
              <a:gd name="T26" fmla="*/ 309 w 330"/>
              <a:gd name="T27" fmla="*/ 117 h 529"/>
              <a:gd name="T28" fmla="*/ 284 w 330"/>
              <a:gd name="T29" fmla="*/ 66 h 529"/>
              <a:gd name="T30" fmla="*/ 266 w 330"/>
              <a:gd name="T31" fmla="*/ 16 h 529"/>
              <a:gd name="T32" fmla="*/ 27 w 330"/>
              <a:gd name="T33" fmla="*/ 383 h 529"/>
              <a:gd name="T34" fmla="*/ 71 w 330"/>
              <a:gd name="T35" fmla="*/ 429 h 529"/>
              <a:gd name="T36" fmla="*/ 94 w 330"/>
              <a:gd name="T37" fmla="*/ 428 h 529"/>
              <a:gd name="T38" fmla="*/ 139 w 330"/>
              <a:gd name="T39" fmla="*/ 383 h 529"/>
              <a:gd name="T40" fmla="*/ 94 w 330"/>
              <a:gd name="T41" fmla="*/ 428 h 529"/>
              <a:gd name="T42" fmla="*/ 27 w 330"/>
              <a:gd name="T43" fmla="*/ 315 h 529"/>
              <a:gd name="T44" fmla="*/ 71 w 330"/>
              <a:gd name="T45" fmla="*/ 361 h 529"/>
              <a:gd name="T46" fmla="*/ 94 w 330"/>
              <a:gd name="T47" fmla="*/ 361 h 529"/>
              <a:gd name="T48" fmla="*/ 141 w 330"/>
              <a:gd name="T49" fmla="*/ 315 h 529"/>
              <a:gd name="T50" fmla="*/ 94 w 330"/>
              <a:gd name="T51" fmla="*/ 361 h 529"/>
              <a:gd name="T52" fmla="*/ 27 w 330"/>
              <a:gd name="T53" fmla="*/ 247 h 529"/>
              <a:gd name="T54" fmla="*/ 71 w 330"/>
              <a:gd name="T55" fmla="*/ 293 h 529"/>
              <a:gd name="T56" fmla="*/ 94 w 330"/>
              <a:gd name="T57" fmla="*/ 293 h 529"/>
              <a:gd name="T58" fmla="*/ 139 w 330"/>
              <a:gd name="T59" fmla="*/ 247 h 529"/>
              <a:gd name="T60" fmla="*/ 94 w 330"/>
              <a:gd name="T61" fmla="*/ 293 h 529"/>
              <a:gd name="T62" fmla="*/ 27 w 330"/>
              <a:gd name="T63" fmla="*/ 177 h 529"/>
              <a:gd name="T64" fmla="*/ 71 w 330"/>
              <a:gd name="T65" fmla="*/ 224 h 529"/>
              <a:gd name="T66" fmla="*/ 94 w 330"/>
              <a:gd name="T67" fmla="*/ 224 h 529"/>
              <a:gd name="T68" fmla="*/ 139 w 330"/>
              <a:gd name="T69" fmla="*/ 177 h 529"/>
              <a:gd name="T70" fmla="*/ 94 w 330"/>
              <a:gd name="T71" fmla="*/ 224 h 529"/>
              <a:gd name="T72" fmla="*/ 27 w 330"/>
              <a:gd name="T73" fmla="*/ 109 h 529"/>
              <a:gd name="T74" fmla="*/ 71 w 330"/>
              <a:gd name="T75" fmla="*/ 156 h 529"/>
              <a:gd name="T76" fmla="*/ 94 w 330"/>
              <a:gd name="T77" fmla="*/ 156 h 529"/>
              <a:gd name="T78" fmla="*/ 141 w 330"/>
              <a:gd name="T79" fmla="*/ 109 h 529"/>
              <a:gd name="T80" fmla="*/ 94 w 330"/>
              <a:gd name="T81" fmla="*/ 156 h 529"/>
              <a:gd name="T82" fmla="*/ 27 w 330"/>
              <a:gd name="T83" fmla="*/ 41 h 529"/>
              <a:gd name="T84" fmla="*/ 71 w 330"/>
              <a:gd name="T85" fmla="*/ 88 h 529"/>
              <a:gd name="T86" fmla="*/ 94 w 330"/>
              <a:gd name="T87" fmla="*/ 88 h 529"/>
              <a:gd name="T88" fmla="*/ 139 w 330"/>
              <a:gd name="T89" fmla="*/ 41 h 529"/>
              <a:gd name="T90" fmla="*/ 94 w 330"/>
              <a:gd name="T91" fmla="*/ 88 h 529"/>
              <a:gd name="T92" fmla="*/ 0 w 330"/>
              <a:gd name="T93" fmla="*/ 0 h 529"/>
              <a:gd name="T94" fmla="*/ 168 w 330"/>
              <a:gd name="T95"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0" h="529">
                <a:moveTo>
                  <a:pt x="212" y="387"/>
                </a:moveTo>
                <a:lnTo>
                  <a:pt x="212" y="340"/>
                </a:lnTo>
                <a:lnTo>
                  <a:pt x="258" y="340"/>
                </a:lnTo>
                <a:lnTo>
                  <a:pt x="258" y="387"/>
                </a:lnTo>
                <a:lnTo>
                  <a:pt x="212" y="387"/>
                </a:lnTo>
                <a:moveTo>
                  <a:pt x="266" y="317"/>
                </a:moveTo>
                <a:lnTo>
                  <a:pt x="266" y="270"/>
                </a:lnTo>
                <a:lnTo>
                  <a:pt x="311" y="270"/>
                </a:lnTo>
                <a:lnTo>
                  <a:pt x="311" y="317"/>
                </a:lnTo>
                <a:lnTo>
                  <a:pt x="266" y="317"/>
                </a:lnTo>
                <a:moveTo>
                  <a:pt x="212" y="247"/>
                </a:moveTo>
                <a:lnTo>
                  <a:pt x="212" y="200"/>
                </a:lnTo>
                <a:lnTo>
                  <a:pt x="258" y="200"/>
                </a:lnTo>
                <a:lnTo>
                  <a:pt x="258" y="247"/>
                </a:lnTo>
                <a:lnTo>
                  <a:pt x="212" y="247"/>
                </a:lnTo>
                <a:moveTo>
                  <a:pt x="266" y="16"/>
                </a:moveTo>
                <a:lnTo>
                  <a:pt x="253" y="16"/>
                </a:lnTo>
                <a:lnTo>
                  <a:pt x="253" y="66"/>
                </a:lnTo>
                <a:lnTo>
                  <a:pt x="235" y="66"/>
                </a:lnTo>
                <a:lnTo>
                  <a:pt x="235" y="117"/>
                </a:lnTo>
                <a:lnTo>
                  <a:pt x="210" y="117"/>
                </a:lnTo>
                <a:lnTo>
                  <a:pt x="210" y="173"/>
                </a:lnTo>
                <a:lnTo>
                  <a:pt x="191" y="173"/>
                </a:lnTo>
                <a:lnTo>
                  <a:pt x="191" y="529"/>
                </a:lnTo>
                <a:lnTo>
                  <a:pt x="330" y="529"/>
                </a:lnTo>
                <a:lnTo>
                  <a:pt x="330" y="173"/>
                </a:lnTo>
                <a:lnTo>
                  <a:pt x="309" y="173"/>
                </a:lnTo>
                <a:lnTo>
                  <a:pt x="309" y="117"/>
                </a:lnTo>
                <a:lnTo>
                  <a:pt x="284" y="117"/>
                </a:lnTo>
                <a:lnTo>
                  <a:pt x="284" y="66"/>
                </a:lnTo>
                <a:lnTo>
                  <a:pt x="266" y="66"/>
                </a:lnTo>
                <a:lnTo>
                  <a:pt x="266" y="16"/>
                </a:lnTo>
                <a:moveTo>
                  <a:pt x="27" y="429"/>
                </a:moveTo>
                <a:lnTo>
                  <a:pt x="27" y="383"/>
                </a:lnTo>
                <a:lnTo>
                  <a:pt x="71" y="383"/>
                </a:lnTo>
                <a:lnTo>
                  <a:pt x="71" y="429"/>
                </a:lnTo>
                <a:lnTo>
                  <a:pt x="27" y="429"/>
                </a:lnTo>
                <a:moveTo>
                  <a:pt x="94" y="428"/>
                </a:moveTo>
                <a:lnTo>
                  <a:pt x="94" y="383"/>
                </a:lnTo>
                <a:lnTo>
                  <a:pt x="139" y="383"/>
                </a:lnTo>
                <a:lnTo>
                  <a:pt x="139" y="428"/>
                </a:lnTo>
                <a:lnTo>
                  <a:pt x="94" y="428"/>
                </a:lnTo>
                <a:moveTo>
                  <a:pt x="27" y="361"/>
                </a:moveTo>
                <a:lnTo>
                  <a:pt x="27" y="315"/>
                </a:lnTo>
                <a:lnTo>
                  <a:pt x="71" y="315"/>
                </a:lnTo>
                <a:lnTo>
                  <a:pt x="71" y="361"/>
                </a:lnTo>
                <a:lnTo>
                  <a:pt x="27" y="361"/>
                </a:lnTo>
                <a:moveTo>
                  <a:pt x="94" y="361"/>
                </a:moveTo>
                <a:lnTo>
                  <a:pt x="94" y="315"/>
                </a:lnTo>
                <a:lnTo>
                  <a:pt x="141" y="315"/>
                </a:lnTo>
                <a:lnTo>
                  <a:pt x="141" y="361"/>
                </a:lnTo>
                <a:lnTo>
                  <a:pt x="94" y="361"/>
                </a:lnTo>
                <a:moveTo>
                  <a:pt x="27" y="293"/>
                </a:moveTo>
                <a:lnTo>
                  <a:pt x="27" y="247"/>
                </a:lnTo>
                <a:lnTo>
                  <a:pt x="71" y="247"/>
                </a:lnTo>
                <a:lnTo>
                  <a:pt x="71" y="293"/>
                </a:lnTo>
                <a:lnTo>
                  <a:pt x="27" y="293"/>
                </a:lnTo>
                <a:moveTo>
                  <a:pt x="94" y="293"/>
                </a:moveTo>
                <a:lnTo>
                  <a:pt x="94" y="247"/>
                </a:lnTo>
                <a:lnTo>
                  <a:pt x="139" y="247"/>
                </a:lnTo>
                <a:lnTo>
                  <a:pt x="139" y="293"/>
                </a:lnTo>
                <a:lnTo>
                  <a:pt x="94" y="293"/>
                </a:lnTo>
                <a:moveTo>
                  <a:pt x="27" y="224"/>
                </a:moveTo>
                <a:lnTo>
                  <a:pt x="27" y="177"/>
                </a:lnTo>
                <a:lnTo>
                  <a:pt x="71" y="177"/>
                </a:lnTo>
                <a:lnTo>
                  <a:pt x="71" y="224"/>
                </a:lnTo>
                <a:lnTo>
                  <a:pt x="27" y="224"/>
                </a:lnTo>
                <a:moveTo>
                  <a:pt x="94" y="224"/>
                </a:moveTo>
                <a:lnTo>
                  <a:pt x="94" y="177"/>
                </a:lnTo>
                <a:lnTo>
                  <a:pt x="139" y="177"/>
                </a:lnTo>
                <a:lnTo>
                  <a:pt x="139" y="224"/>
                </a:lnTo>
                <a:lnTo>
                  <a:pt x="94" y="224"/>
                </a:lnTo>
                <a:moveTo>
                  <a:pt x="27" y="156"/>
                </a:moveTo>
                <a:lnTo>
                  <a:pt x="27" y="109"/>
                </a:lnTo>
                <a:lnTo>
                  <a:pt x="71" y="109"/>
                </a:lnTo>
                <a:lnTo>
                  <a:pt x="71" y="156"/>
                </a:lnTo>
                <a:lnTo>
                  <a:pt x="27" y="156"/>
                </a:lnTo>
                <a:moveTo>
                  <a:pt x="94" y="156"/>
                </a:moveTo>
                <a:lnTo>
                  <a:pt x="94" y="109"/>
                </a:lnTo>
                <a:lnTo>
                  <a:pt x="141" y="109"/>
                </a:lnTo>
                <a:lnTo>
                  <a:pt x="141" y="156"/>
                </a:lnTo>
                <a:lnTo>
                  <a:pt x="94" y="156"/>
                </a:lnTo>
                <a:moveTo>
                  <a:pt x="27" y="88"/>
                </a:moveTo>
                <a:lnTo>
                  <a:pt x="27" y="41"/>
                </a:lnTo>
                <a:lnTo>
                  <a:pt x="71" y="41"/>
                </a:lnTo>
                <a:lnTo>
                  <a:pt x="71" y="88"/>
                </a:lnTo>
                <a:lnTo>
                  <a:pt x="27" y="88"/>
                </a:lnTo>
                <a:moveTo>
                  <a:pt x="94" y="88"/>
                </a:moveTo>
                <a:lnTo>
                  <a:pt x="94" y="41"/>
                </a:lnTo>
                <a:lnTo>
                  <a:pt x="139" y="41"/>
                </a:lnTo>
                <a:lnTo>
                  <a:pt x="139" y="88"/>
                </a:lnTo>
                <a:lnTo>
                  <a:pt x="94" y="88"/>
                </a:lnTo>
                <a:moveTo>
                  <a:pt x="168" y="0"/>
                </a:moveTo>
                <a:lnTo>
                  <a:pt x="0" y="0"/>
                </a:lnTo>
                <a:lnTo>
                  <a:pt x="0" y="529"/>
                </a:lnTo>
                <a:lnTo>
                  <a:pt x="168" y="529"/>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p:nvPr/>
        </p:nvGrpSpPr>
        <p:grpSpPr>
          <a:xfrm>
            <a:off x="4524601" y="2056873"/>
            <a:ext cx="3112757" cy="3155125"/>
            <a:chOff x="4615328" y="2097621"/>
            <a:chExt cx="3175174" cy="3218392"/>
          </a:xfrm>
        </p:grpSpPr>
        <p:sp>
          <p:nvSpPr>
            <p:cNvPr id="41" name="TextBox 54"/>
            <p:cNvSpPr txBox="1"/>
            <p:nvPr/>
          </p:nvSpPr>
          <p:spPr>
            <a:xfrm>
              <a:off x="5460550" y="2097621"/>
              <a:ext cx="1525450" cy="544637"/>
            </a:xfrm>
            <a:prstGeom prst="rect">
              <a:avLst/>
            </a:prstGeom>
            <a:noFill/>
          </p:spPr>
          <p:txBody>
            <a:bodyPr wrap="square" lIns="179208" tIns="143366" rIns="179208" bIns="14336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870">
                <a:lnSpc>
                  <a:spcPct val="90000"/>
                </a:lnSpc>
                <a:spcAft>
                  <a:spcPts val="588"/>
                </a:spcAft>
                <a:defRPr/>
              </a:pPr>
              <a:r>
                <a:rPr lang="en-US" sz="1765" dirty="0">
                  <a:solidFill>
                    <a:schemeClr val="bg1"/>
                  </a:solidFill>
                </a:rPr>
                <a:t>Developers</a:t>
              </a:r>
            </a:p>
          </p:txBody>
        </p:sp>
        <p:sp>
          <p:nvSpPr>
            <p:cNvPr id="42" name="TextBox 54"/>
            <p:cNvSpPr txBox="1"/>
            <p:nvPr/>
          </p:nvSpPr>
          <p:spPr>
            <a:xfrm>
              <a:off x="5419830" y="4771376"/>
              <a:ext cx="1611940" cy="544637"/>
            </a:xfrm>
            <a:prstGeom prst="rect">
              <a:avLst/>
            </a:prstGeom>
            <a:noFill/>
          </p:spPr>
          <p:txBody>
            <a:bodyPr wrap="square" lIns="179208" tIns="143366" rIns="179208" bIns="143366"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870">
                <a:lnSpc>
                  <a:spcPct val="90000"/>
                </a:lnSpc>
                <a:spcAft>
                  <a:spcPts val="588"/>
                </a:spcAft>
                <a:defRPr/>
              </a:pPr>
              <a:r>
                <a:rPr lang="en-US" sz="1765" dirty="0">
                  <a:solidFill>
                    <a:schemeClr val="bg1"/>
                  </a:solidFill>
                </a:rPr>
                <a:t>IT</a:t>
              </a:r>
            </a:p>
          </p:txBody>
        </p:sp>
        <p:sp>
          <p:nvSpPr>
            <p:cNvPr id="3" name="TextBox 2"/>
            <p:cNvSpPr txBox="1"/>
            <p:nvPr/>
          </p:nvSpPr>
          <p:spPr>
            <a:xfrm>
              <a:off x="4615328" y="3406166"/>
              <a:ext cx="3175174" cy="550605"/>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1765" dirty="0">
                  <a:solidFill>
                    <a:schemeClr val="bg1"/>
                  </a:solidFill>
                </a:rPr>
                <a:t>CONSISTENCY</a:t>
              </a:r>
            </a:p>
          </p:txBody>
        </p:sp>
        <p:grpSp>
          <p:nvGrpSpPr>
            <p:cNvPr id="30" name="Group 29"/>
            <p:cNvGrpSpPr/>
            <p:nvPr/>
          </p:nvGrpSpPr>
          <p:grpSpPr>
            <a:xfrm>
              <a:off x="5289285" y="2709042"/>
              <a:ext cx="1842500" cy="1842500"/>
              <a:chOff x="5281665" y="2513736"/>
              <a:chExt cx="1842500" cy="1842500"/>
            </a:xfrm>
          </p:grpSpPr>
          <p:sp>
            <p:nvSpPr>
              <p:cNvPr id="31" name="Block Arc 30"/>
              <p:cNvSpPr/>
              <p:nvPr/>
            </p:nvSpPr>
            <p:spPr bwMode="auto">
              <a:xfrm>
                <a:off x="5281665" y="2513736"/>
                <a:ext cx="1842500" cy="1842500"/>
              </a:xfrm>
              <a:prstGeom prst="blockArc">
                <a:avLst>
                  <a:gd name="adj1" fmla="val 12867410"/>
                  <a:gd name="adj2" fmla="val 19709081"/>
                  <a:gd name="adj3" fmla="val 43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Isosceles Triangle 32"/>
              <p:cNvSpPr/>
              <p:nvPr/>
            </p:nvSpPr>
            <p:spPr bwMode="auto">
              <a:xfrm rot="19514909" flipH="1" flipV="1">
                <a:off x="6882150" y="2945365"/>
                <a:ext cx="236255" cy="2036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Isosceles Triangle 37"/>
              <p:cNvSpPr/>
              <p:nvPr/>
            </p:nvSpPr>
            <p:spPr bwMode="auto">
              <a:xfrm rot="2085091" flipV="1">
                <a:off x="5318575" y="2902690"/>
                <a:ext cx="236255" cy="2036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flipH="1" flipV="1">
              <a:off x="5289285" y="2803128"/>
              <a:ext cx="1842500" cy="1842500"/>
              <a:chOff x="5281665" y="2513736"/>
              <a:chExt cx="1842500" cy="1842500"/>
            </a:xfrm>
          </p:grpSpPr>
          <p:sp>
            <p:nvSpPr>
              <p:cNvPr id="40" name="Block Arc 39"/>
              <p:cNvSpPr/>
              <p:nvPr/>
            </p:nvSpPr>
            <p:spPr bwMode="auto">
              <a:xfrm>
                <a:off x="5281665" y="2513736"/>
                <a:ext cx="1842500" cy="1842500"/>
              </a:xfrm>
              <a:prstGeom prst="blockArc">
                <a:avLst>
                  <a:gd name="adj1" fmla="val 12867410"/>
                  <a:gd name="adj2" fmla="val 19709081"/>
                  <a:gd name="adj3" fmla="val 43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Isosceles Triangle 42"/>
              <p:cNvSpPr/>
              <p:nvPr/>
            </p:nvSpPr>
            <p:spPr bwMode="auto">
              <a:xfrm rot="19514909" flipH="1" flipV="1">
                <a:off x="6882150" y="2945365"/>
                <a:ext cx="236255" cy="2036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Isosceles Triangle 43"/>
              <p:cNvSpPr/>
              <p:nvPr/>
            </p:nvSpPr>
            <p:spPr bwMode="auto">
              <a:xfrm rot="2085091" flipV="1">
                <a:off x="5318575" y="2902690"/>
                <a:ext cx="236255" cy="20366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extBox 5"/>
          <p:cNvSpPr txBox="1"/>
          <p:nvPr/>
        </p:nvSpPr>
        <p:spPr>
          <a:xfrm>
            <a:off x="2421750" y="5387393"/>
            <a:ext cx="1152484"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chemeClr val="bg1"/>
                </a:solidFill>
              </a:rPr>
              <a:t>Azure</a:t>
            </a:r>
          </a:p>
        </p:txBody>
      </p:sp>
      <p:sp>
        <p:nvSpPr>
          <p:cNvPr id="34" name="TextBox 33"/>
          <p:cNvSpPr txBox="1"/>
          <p:nvPr/>
        </p:nvSpPr>
        <p:spPr>
          <a:xfrm>
            <a:off x="7572587" y="5387393"/>
            <a:ext cx="3182760"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chemeClr val="bg1"/>
                </a:solidFill>
              </a:rPr>
              <a:t>Azure Stack</a:t>
            </a:r>
          </a:p>
        </p:txBody>
      </p:sp>
    </p:spTree>
    <p:extLst>
      <p:ext uri="{BB962C8B-B14F-4D97-AF65-F5344CB8AC3E}">
        <p14:creationId xmlns:p14="http://schemas.microsoft.com/office/powerpoint/2010/main" val="344082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Stack Integrated System</a:t>
            </a:r>
          </a:p>
        </p:txBody>
      </p:sp>
      <p:grpSp>
        <p:nvGrpSpPr>
          <p:cNvPr id="158" name="Group 157"/>
          <p:cNvGrpSpPr/>
          <p:nvPr/>
        </p:nvGrpSpPr>
        <p:grpSpPr>
          <a:xfrm>
            <a:off x="2779357" y="1773889"/>
            <a:ext cx="2262203" cy="3367031"/>
            <a:chOff x="8351837" y="1592261"/>
            <a:chExt cx="2307565" cy="3434547"/>
          </a:xfrm>
        </p:grpSpPr>
        <p:sp>
          <p:nvSpPr>
            <p:cNvPr id="53" name="Rectangle 52"/>
            <p:cNvSpPr/>
            <p:nvPr/>
          </p:nvSpPr>
          <p:spPr bwMode="auto">
            <a:xfrm>
              <a:off x="8373402" y="2845678"/>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kern="0" dirty="0">
                  <a:solidFill>
                    <a:srgbClr val="0078D7">
                      <a:lumMod val="50000"/>
                    </a:srgbClr>
                  </a:solidFill>
                  <a:latin typeface="Segoe UI"/>
                  <a:ea typeface="Segoe UI" pitchFamily="34" charset="0"/>
                  <a:cs typeface="Segoe UI" pitchFamily="34" charset="0"/>
                </a:rPr>
                <a:t>BMC Switch</a:t>
              </a:r>
            </a:p>
          </p:txBody>
        </p:sp>
        <p:grpSp>
          <p:nvGrpSpPr>
            <p:cNvPr id="54" name="Group 53"/>
            <p:cNvGrpSpPr/>
            <p:nvPr/>
          </p:nvGrpSpPr>
          <p:grpSpPr>
            <a:xfrm>
              <a:off x="8351837" y="2006906"/>
              <a:ext cx="2307565" cy="3019902"/>
              <a:chOff x="3245555" y="3040062"/>
              <a:chExt cx="2307565" cy="3019902"/>
            </a:xfrm>
          </p:grpSpPr>
          <p:sp>
            <p:nvSpPr>
              <p:cNvPr id="61" name="Rectangle 60"/>
              <p:cNvSpPr/>
              <p:nvPr/>
            </p:nvSpPr>
            <p:spPr bwMode="auto">
              <a:xfrm>
                <a:off x="3267120" y="3040062"/>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kern="0" dirty="0">
                    <a:solidFill>
                      <a:srgbClr val="0078D7">
                        <a:lumMod val="50000"/>
                      </a:srgbClr>
                    </a:solidFill>
                    <a:latin typeface="Segoe UI"/>
                    <a:ea typeface="Segoe UI" pitchFamily="34" charset="0"/>
                    <a:cs typeface="Segoe UI" pitchFamily="34" charset="0"/>
                  </a:rPr>
                  <a:t>ToR Switch</a:t>
                </a:r>
              </a:p>
            </p:txBody>
          </p:sp>
          <p:sp>
            <p:nvSpPr>
              <p:cNvPr id="62" name="Rectangle 61"/>
              <p:cNvSpPr/>
              <p:nvPr/>
            </p:nvSpPr>
            <p:spPr bwMode="auto">
              <a:xfrm>
                <a:off x="3267120" y="3463305"/>
                <a:ext cx="2286000" cy="347043"/>
              </a:xfrm>
              <a:prstGeom prst="rect">
                <a:avLst/>
              </a:prstGeom>
              <a:solidFill>
                <a:srgbClr val="F8F8F8">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kern="0" dirty="0">
                    <a:solidFill>
                      <a:srgbClr val="0078D7">
                        <a:lumMod val="50000"/>
                      </a:srgbClr>
                    </a:solidFill>
                    <a:latin typeface="Segoe UI"/>
                    <a:ea typeface="Segoe UI" pitchFamily="34" charset="0"/>
                    <a:cs typeface="Segoe UI" pitchFamily="34" charset="0"/>
                  </a:rPr>
                  <a:t>ToR Switch</a:t>
                </a:r>
              </a:p>
            </p:txBody>
          </p:sp>
          <p:sp>
            <p:nvSpPr>
              <p:cNvPr id="63" name="Rectangle 62"/>
              <p:cNvSpPr/>
              <p:nvPr/>
            </p:nvSpPr>
            <p:spPr bwMode="auto">
              <a:xfrm>
                <a:off x="3245555" y="4453905"/>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a:ea typeface="Segoe UI" pitchFamily="34" charset="0"/>
                    <a:cs typeface="Segoe UI" pitchFamily="34" charset="0"/>
                  </a:rPr>
                  <a:t>Server</a:t>
                </a:r>
              </a:p>
            </p:txBody>
          </p:sp>
          <p:sp>
            <p:nvSpPr>
              <p:cNvPr id="64" name="Rectangle 63"/>
              <p:cNvSpPr/>
              <p:nvPr/>
            </p:nvSpPr>
            <p:spPr bwMode="auto">
              <a:xfrm>
                <a:off x="3245555" y="5293249"/>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a:ea typeface="Segoe UI" pitchFamily="34" charset="0"/>
                    <a:cs typeface="Segoe UI" pitchFamily="34" charset="0"/>
                  </a:rPr>
                  <a:t>Server</a:t>
                </a:r>
              </a:p>
            </p:txBody>
          </p:sp>
          <p:cxnSp>
            <p:nvCxnSpPr>
              <p:cNvPr id="65" name="Straight Connector 64"/>
              <p:cNvCxnSpPr/>
              <p:nvPr/>
            </p:nvCxnSpPr>
            <p:spPr>
              <a:xfrm>
                <a:off x="3571920" y="3234705"/>
                <a:ext cx="0" cy="423243"/>
              </a:xfrm>
              <a:prstGeom prst="line">
                <a:avLst/>
              </a:prstGeom>
              <a:noFill/>
              <a:ln w="38100" cap="flat" cmpd="sng" algn="ctr">
                <a:noFill/>
                <a:prstDash val="solid"/>
                <a:headEnd type="none"/>
                <a:tailEnd type="none"/>
              </a:ln>
              <a:effectLst/>
            </p:spPr>
          </p:cxnSp>
          <p:cxnSp>
            <p:nvCxnSpPr>
              <p:cNvPr id="66" name="Straight Connector 65"/>
              <p:cNvCxnSpPr/>
              <p:nvPr/>
            </p:nvCxnSpPr>
            <p:spPr>
              <a:xfrm>
                <a:off x="3495720" y="3234705"/>
                <a:ext cx="0" cy="423243"/>
              </a:xfrm>
              <a:prstGeom prst="line">
                <a:avLst/>
              </a:prstGeom>
              <a:noFill/>
              <a:ln w="38100" cap="flat" cmpd="sng" algn="ctr">
                <a:noFill/>
                <a:prstDash val="solid"/>
                <a:headEnd type="none"/>
                <a:tailEnd type="none"/>
              </a:ln>
              <a:effectLst/>
            </p:spPr>
          </p:cxnSp>
          <p:grpSp>
            <p:nvGrpSpPr>
              <p:cNvPr id="67" name="Group 66"/>
              <p:cNvGrpSpPr/>
              <p:nvPr/>
            </p:nvGrpSpPr>
            <p:grpSpPr>
              <a:xfrm>
                <a:off x="4905421" y="3255522"/>
                <a:ext cx="76200" cy="1371904"/>
                <a:chOff x="5019720" y="3255522"/>
                <a:chExt cx="76200" cy="1371904"/>
              </a:xfrm>
            </p:grpSpPr>
            <p:cxnSp>
              <p:nvCxnSpPr>
                <p:cNvPr id="79" name="Straight Connector 78"/>
                <p:cNvCxnSpPr/>
                <p:nvPr/>
              </p:nvCxnSpPr>
              <p:spPr>
                <a:xfrm>
                  <a:off x="5019720" y="3255522"/>
                  <a:ext cx="0" cy="1371904"/>
                </a:xfrm>
                <a:prstGeom prst="line">
                  <a:avLst/>
                </a:prstGeom>
                <a:noFill/>
                <a:ln w="38100" cap="flat" cmpd="sng" algn="ctr">
                  <a:noFill/>
                  <a:prstDash val="solid"/>
                  <a:headEnd type="none"/>
                  <a:tailEnd type="none"/>
                </a:ln>
                <a:effectLst/>
              </p:spPr>
            </p:cxnSp>
            <p:cxnSp>
              <p:nvCxnSpPr>
                <p:cNvPr id="80" name="Straight Connector 79"/>
                <p:cNvCxnSpPr/>
                <p:nvPr/>
              </p:nvCxnSpPr>
              <p:spPr>
                <a:xfrm>
                  <a:off x="5095920" y="3636826"/>
                  <a:ext cx="0" cy="990600"/>
                </a:xfrm>
                <a:prstGeom prst="line">
                  <a:avLst/>
                </a:prstGeom>
                <a:noFill/>
                <a:ln w="38100" cap="flat" cmpd="sng" algn="ctr">
                  <a:noFill/>
                  <a:prstDash val="solid"/>
                  <a:headEnd type="none"/>
                  <a:tailEnd type="none"/>
                </a:ln>
                <a:effectLst/>
              </p:spPr>
            </p:cxnSp>
          </p:grpSp>
          <p:sp>
            <p:nvSpPr>
              <p:cNvPr id="68" name="Rectangle 67"/>
              <p:cNvSpPr/>
              <p:nvPr/>
            </p:nvSpPr>
            <p:spPr bwMode="auto">
              <a:xfrm>
                <a:off x="3245555" y="5712921"/>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a:ea typeface="Segoe UI" pitchFamily="34" charset="0"/>
                    <a:cs typeface="Segoe UI" pitchFamily="34" charset="0"/>
                  </a:rPr>
                  <a:t>Server</a:t>
                </a:r>
              </a:p>
            </p:txBody>
          </p:sp>
          <p:sp>
            <p:nvSpPr>
              <p:cNvPr id="69" name="Rectangle 68"/>
              <p:cNvSpPr/>
              <p:nvPr/>
            </p:nvSpPr>
            <p:spPr bwMode="auto">
              <a:xfrm>
                <a:off x="3245555" y="4873577"/>
                <a:ext cx="2286000" cy="3470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a:ea typeface="Segoe UI" pitchFamily="34" charset="0"/>
                    <a:cs typeface="Segoe UI" pitchFamily="34" charset="0"/>
                  </a:rPr>
                  <a:t>Server</a:t>
                </a:r>
              </a:p>
            </p:txBody>
          </p:sp>
          <p:grpSp>
            <p:nvGrpSpPr>
              <p:cNvPr id="70" name="Group 69"/>
              <p:cNvGrpSpPr/>
              <p:nvPr/>
            </p:nvGrpSpPr>
            <p:grpSpPr>
              <a:xfrm>
                <a:off x="5248320" y="3255522"/>
                <a:ext cx="76200" cy="2188982"/>
                <a:chOff x="5248320" y="3255522"/>
                <a:chExt cx="76200" cy="2188982"/>
              </a:xfrm>
            </p:grpSpPr>
            <p:cxnSp>
              <p:nvCxnSpPr>
                <p:cNvPr id="77" name="Straight Connector 76"/>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78" name="Straight Connector 77"/>
                <p:cNvCxnSpPr/>
                <p:nvPr/>
              </p:nvCxnSpPr>
              <p:spPr>
                <a:xfrm>
                  <a:off x="5324520" y="3636826"/>
                  <a:ext cx="0" cy="1807678"/>
                </a:xfrm>
                <a:prstGeom prst="line">
                  <a:avLst/>
                </a:prstGeom>
                <a:noFill/>
                <a:ln w="38100" cap="flat" cmpd="sng" algn="ctr">
                  <a:noFill/>
                  <a:prstDash val="solid"/>
                  <a:headEnd type="none"/>
                  <a:tailEnd type="none"/>
                </a:ln>
                <a:effectLst/>
              </p:spPr>
            </p:cxnSp>
          </p:grpSp>
          <p:grpSp>
            <p:nvGrpSpPr>
              <p:cNvPr id="71" name="Group 70"/>
              <p:cNvGrpSpPr/>
              <p:nvPr/>
            </p:nvGrpSpPr>
            <p:grpSpPr>
              <a:xfrm>
                <a:off x="5055918" y="3255522"/>
                <a:ext cx="88266" cy="1765740"/>
                <a:chOff x="5248320" y="3255522"/>
                <a:chExt cx="76200" cy="2188982"/>
              </a:xfrm>
            </p:grpSpPr>
            <p:cxnSp>
              <p:nvCxnSpPr>
                <p:cNvPr id="75" name="Straight Connector 74"/>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76" name="Straight Connector 75"/>
                <p:cNvCxnSpPr/>
                <p:nvPr/>
              </p:nvCxnSpPr>
              <p:spPr>
                <a:xfrm>
                  <a:off x="5324520" y="3636826"/>
                  <a:ext cx="0" cy="1807678"/>
                </a:xfrm>
                <a:prstGeom prst="line">
                  <a:avLst/>
                </a:prstGeom>
                <a:noFill/>
                <a:ln w="38100" cap="flat" cmpd="sng" algn="ctr">
                  <a:noFill/>
                  <a:prstDash val="solid"/>
                  <a:headEnd type="none"/>
                  <a:tailEnd type="none"/>
                </a:ln>
                <a:effectLst/>
              </p:spPr>
            </p:cxnSp>
          </p:grpSp>
          <p:grpSp>
            <p:nvGrpSpPr>
              <p:cNvPr id="72" name="Group 71"/>
              <p:cNvGrpSpPr/>
              <p:nvPr/>
            </p:nvGrpSpPr>
            <p:grpSpPr>
              <a:xfrm>
                <a:off x="5421046" y="3255522"/>
                <a:ext cx="75875" cy="2603940"/>
                <a:chOff x="5248320" y="3255522"/>
                <a:chExt cx="76200" cy="2188982"/>
              </a:xfrm>
            </p:grpSpPr>
            <p:cxnSp>
              <p:nvCxnSpPr>
                <p:cNvPr id="73" name="Straight Connector 72"/>
                <p:cNvCxnSpPr/>
                <p:nvPr/>
              </p:nvCxnSpPr>
              <p:spPr>
                <a:xfrm>
                  <a:off x="5248320" y="3255522"/>
                  <a:ext cx="0" cy="2188982"/>
                </a:xfrm>
                <a:prstGeom prst="line">
                  <a:avLst/>
                </a:prstGeom>
                <a:noFill/>
                <a:ln w="38100" cap="flat" cmpd="sng" algn="ctr">
                  <a:noFill/>
                  <a:prstDash val="solid"/>
                  <a:headEnd type="none"/>
                  <a:tailEnd type="none"/>
                </a:ln>
                <a:effectLst/>
              </p:spPr>
            </p:cxnSp>
            <p:cxnSp>
              <p:nvCxnSpPr>
                <p:cNvPr id="74" name="Straight Connector 73"/>
                <p:cNvCxnSpPr/>
                <p:nvPr/>
              </p:nvCxnSpPr>
              <p:spPr>
                <a:xfrm>
                  <a:off x="5324520" y="3636826"/>
                  <a:ext cx="0" cy="1807678"/>
                </a:xfrm>
                <a:prstGeom prst="line">
                  <a:avLst/>
                </a:prstGeom>
                <a:noFill/>
                <a:ln w="38100" cap="flat" cmpd="sng" algn="ctr">
                  <a:noFill/>
                  <a:prstDash val="solid"/>
                  <a:headEnd type="none"/>
                  <a:tailEnd type="none"/>
                </a:ln>
                <a:effectLst/>
              </p:spPr>
            </p:cxnSp>
          </p:grpSp>
        </p:grpSp>
        <p:cxnSp>
          <p:nvCxnSpPr>
            <p:cNvPr id="55" name="Straight Connector 54"/>
            <p:cNvCxnSpPr/>
            <p:nvPr/>
          </p:nvCxnSpPr>
          <p:spPr>
            <a:xfrm>
              <a:off x="8505119" y="2603670"/>
              <a:ext cx="0" cy="423243"/>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6" name="Straight Connector 55"/>
            <p:cNvCxnSpPr/>
            <p:nvPr/>
          </p:nvCxnSpPr>
          <p:spPr>
            <a:xfrm>
              <a:off x="8430752" y="2202740"/>
              <a:ext cx="4381" cy="816459"/>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7" name="Straight Connector 56"/>
            <p:cNvCxnSpPr/>
            <p:nvPr/>
          </p:nvCxnSpPr>
          <p:spPr>
            <a:xfrm flipH="1">
              <a:off x="8602002" y="2990686"/>
              <a:ext cx="5856" cy="589050"/>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8" name="Straight Connector 57"/>
            <p:cNvCxnSpPr/>
            <p:nvPr/>
          </p:nvCxnSpPr>
          <p:spPr>
            <a:xfrm>
              <a:off x="8686920" y="2990686"/>
              <a:ext cx="6472" cy="1016436"/>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59" name="Straight Connector 58"/>
            <p:cNvCxnSpPr/>
            <p:nvPr/>
          </p:nvCxnSpPr>
          <p:spPr>
            <a:xfrm flipH="1">
              <a:off x="8772454" y="2990686"/>
              <a:ext cx="6508" cy="1442927"/>
            </a:xfrm>
            <a:prstGeom prst="line">
              <a:avLst/>
            </a:prstGeom>
            <a:noFill/>
            <a:ln w="38100" cap="flat" cmpd="sng" algn="ctr">
              <a:solidFill>
                <a:srgbClr val="505050">
                  <a:lumMod val="60000"/>
                  <a:lumOff val="40000"/>
                </a:srgbClr>
              </a:solidFill>
              <a:prstDash val="solid"/>
              <a:headEnd type="none"/>
              <a:tailEnd type="none"/>
            </a:ln>
            <a:effectLst/>
          </p:spPr>
        </p:cxnSp>
        <p:cxnSp>
          <p:nvCxnSpPr>
            <p:cNvPr id="60" name="Straight Connector 59"/>
            <p:cNvCxnSpPr/>
            <p:nvPr/>
          </p:nvCxnSpPr>
          <p:spPr>
            <a:xfrm flipH="1">
              <a:off x="8858023" y="2990686"/>
              <a:ext cx="13053" cy="1835620"/>
            </a:xfrm>
            <a:prstGeom prst="line">
              <a:avLst/>
            </a:prstGeom>
            <a:noFill/>
            <a:ln w="38100" cap="flat" cmpd="sng" algn="ctr">
              <a:solidFill>
                <a:srgbClr val="505050">
                  <a:lumMod val="60000"/>
                  <a:lumOff val="40000"/>
                </a:srgbClr>
              </a:solidFill>
              <a:prstDash val="solid"/>
              <a:headEnd type="none"/>
              <a:tailEnd type="none"/>
            </a:ln>
            <a:effectLst/>
          </p:spPr>
        </p:cxnSp>
        <p:grpSp>
          <p:nvGrpSpPr>
            <p:cNvPr id="40" name="Group 39"/>
            <p:cNvGrpSpPr/>
            <p:nvPr/>
          </p:nvGrpSpPr>
          <p:grpSpPr>
            <a:xfrm>
              <a:off x="8733720" y="1592261"/>
              <a:ext cx="151517" cy="1011409"/>
              <a:chOff x="2554811" y="2049467"/>
              <a:chExt cx="119332" cy="1282567"/>
            </a:xfrm>
          </p:grpSpPr>
          <p:cxnSp>
            <p:nvCxnSpPr>
              <p:cNvPr id="44" name="Straight Connector 43"/>
              <p:cNvCxnSpPr/>
              <p:nvPr/>
            </p:nvCxnSpPr>
            <p:spPr>
              <a:xfrm>
                <a:off x="2554811" y="2049467"/>
                <a:ext cx="900" cy="815064"/>
              </a:xfrm>
              <a:prstGeom prst="line">
                <a:avLst/>
              </a:prstGeom>
              <a:ln w="28575">
                <a:headEnd type="none"/>
                <a:tailEnd type="none"/>
              </a:ln>
            </p:spPr>
            <p:style>
              <a:lnRef idx="2">
                <a:schemeClr val="accent6"/>
              </a:lnRef>
              <a:fillRef idx="0">
                <a:schemeClr val="accent6"/>
              </a:fillRef>
              <a:effectRef idx="1">
                <a:schemeClr val="accent6"/>
              </a:effectRef>
              <a:fontRef idx="minor">
                <a:schemeClr val="tx1"/>
              </a:fontRef>
            </p:style>
          </p:cxnSp>
          <p:cxnSp>
            <p:nvCxnSpPr>
              <p:cNvPr id="45" name="Straight Connector 44"/>
              <p:cNvCxnSpPr/>
              <p:nvPr/>
            </p:nvCxnSpPr>
            <p:spPr>
              <a:xfrm flipH="1">
                <a:off x="2665877" y="2049467"/>
                <a:ext cx="8266" cy="1282567"/>
              </a:xfrm>
              <a:prstGeom prst="line">
                <a:avLst/>
              </a:prstGeom>
              <a:ln w="28575">
                <a:headEnd type="none"/>
                <a:tailEnd type="none"/>
              </a:ln>
            </p:spPr>
            <p:style>
              <a:lnRef idx="2">
                <a:schemeClr val="accent6"/>
              </a:lnRef>
              <a:fillRef idx="0">
                <a:schemeClr val="accent6"/>
              </a:fillRef>
              <a:effectRef idx="1">
                <a:schemeClr val="accent6"/>
              </a:effectRef>
              <a:fontRef idx="minor">
                <a:schemeClr val="tx1"/>
              </a:fontRef>
            </p:style>
          </p:cxnSp>
        </p:grpSp>
      </p:grpSp>
      <p:grpSp>
        <p:nvGrpSpPr>
          <p:cNvPr id="159" name="Group 158"/>
          <p:cNvGrpSpPr/>
          <p:nvPr/>
        </p:nvGrpSpPr>
        <p:grpSpPr>
          <a:xfrm>
            <a:off x="6089181" y="2849714"/>
            <a:ext cx="5448685" cy="1436974"/>
            <a:chOff x="503237" y="1363662"/>
            <a:chExt cx="5557942" cy="1465788"/>
          </a:xfrm>
        </p:grpSpPr>
        <p:grpSp>
          <p:nvGrpSpPr>
            <p:cNvPr id="87" name="Group 24"/>
            <p:cNvGrpSpPr>
              <a:grpSpLocks noChangeAspect="1"/>
            </p:cNvGrpSpPr>
            <p:nvPr/>
          </p:nvGrpSpPr>
          <p:grpSpPr bwMode="auto">
            <a:xfrm>
              <a:off x="503237" y="1459372"/>
              <a:ext cx="634280" cy="469564"/>
              <a:chOff x="5281" y="836"/>
              <a:chExt cx="516" cy="382"/>
            </a:xfrm>
            <a:solidFill>
              <a:srgbClr val="F8F8F8"/>
            </a:solidFill>
          </p:grpSpPr>
          <p:sp>
            <p:nvSpPr>
              <p:cNvPr id="88" name="Freeform 25"/>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89" name="Rectangle 26"/>
              <p:cNvSpPr>
                <a:spLocks noChangeArrowheads="1"/>
              </p:cNvSpPr>
              <p:nvPr/>
            </p:nvSpPr>
            <p:spPr bwMode="auto">
              <a:xfrm>
                <a:off x="5350" y="1044"/>
                <a:ext cx="378" cy="35"/>
              </a:xfrm>
              <a:prstGeom prst="rect">
                <a:avLst/>
              </a:prstGeom>
              <a:solidFill>
                <a:srgbClr val="FFFFFF"/>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grpSp>
        <p:grpSp>
          <p:nvGrpSpPr>
            <p:cNvPr id="100" name="Group 12"/>
            <p:cNvGrpSpPr>
              <a:grpSpLocks noChangeAspect="1"/>
            </p:cNvGrpSpPr>
            <p:nvPr/>
          </p:nvGrpSpPr>
          <p:grpSpPr bwMode="auto">
            <a:xfrm>
              <a:off x="3056245" y="1399218"/>
              <a:ext cx="389266" cy="630948"/>
              <a:chOff x="3814" y="2056"/>
              <a:chExt cx="182" cy="295"/>
            </a:xfrm>
          </p:grpSpPr>
          <p:sp>
            <p:nvSpPr>
              <p:cNvPr id="101" name="Rectangle 13"/>
              <p:cNvSpPr>
                <a:spLocks noChangeArrowheads="1"/>
              </p:cNvSpPr>
              <p:nvPr/>
            </p:nvSpPr>
            <p:spPr bwMode="auto">
              <a:xfrm>
                <a:off x="3834" y="2056"/>
                <a:ext cx="162" cy="295"/>
              </a:xfrm>
              <a:prstGeom prst="rect">
                <a:avLst/>
              </a:prstGeom>
              <a:noFill/>
              <a:ln w="254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02" name="Rectangle 14"/>
              <p:cNvSpPr>
                <a:spLocks noChangeArrowheads="1"/>
              </p:cNvSpPr>
              <p:nvPr/>
            </p:nvSpPr>
            <p:spPr bwMode="auto">
              <a:xfrm>
                <a:off x="3858" y="2078"/>
                <a:ext cx="114" cy="30"/>
              </a:xfrm>
              <a:prstGeom prst="rect">
                <a:avLst/>
              </a:pr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03" name="Rectangle 15"/>
              <p:cNvSpPr>
                <a:spLocks noChangeArrowheads="1"/>
              </p:cNvSpPr>
              <p:nvPr/>
            </p:nvSpPr>
            <p:spPr bwMode="auto">
              <a:xfrm>
                <a:off x="3858" y="2140"/>
                <a:ext cx="114" cy="31"/>
              </a:xfrm>
              <a:prstGeom prst="rect">
                <a:avLst/>
              </a:pr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04" name="Rectangle 16"/>
              <p:cNvSpPr>
                <a:spLocks noChangeArrowheads="1"/>
              </p:cNvSpPr>
              <p:nvPr/>
            </p:nvSpPr>
            <p:spPr bwMode="auto">
              <a:xfrm>
                <a:off x="3858" y="2203"/>
                <a:ext cx="114" cy="30"/>
              </a:xfrm>
              <a:prstGeom prst="rect">
                <a:avLst/>
              </a:pr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endParaRPr>
              </a:p>
            </p:txBody>
          </p:sp>
          <p:sp>
            <p:nvSpPr>
              <p:cNvPr id="105" name="Freeform 17"/>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06" name="Freeform 18"/>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07" name="Oval 19"/>
              <p:cNvSpPr>
                <a:spLocks noChangeArrowheads="1"/>
              </p:cNvSpPr>
              <p:nvPr/>
            </p:nvSpPr>
            <p:spPr bwMode="auto">
              <a:xfrm>
                <a:off x="3858" y="2296"/>
                <a:ext cx="25" cy="24"/>
              </a:xfrm>
              <a:prstGeom prst="ellipse">
                <a:avLst/>
              </a:pr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08" name="Oval 20"/>
              <p:cNvSpPr>
                <a:spLocks noChangeArrowheads="1"/>
              </p:cNvSpPr>
              <p:nvPr/>
            </p:nvSpPr>
            <p:spPr bwMode="auto">
              <a:xfrm>
                <a:off x="3903" y="2296"/>
                <a:ext cx="24" cy="24"/>
              </a:xfrm>
              <a:prstGeom prst="ellipse">
                <a:avLst/>
              </a:pr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09" name="Rectangle 21"/>
              <p:cNvSpPr>
                <a:spLocks noChangeArrowheads="1"/>
              </p:cNvSpPr>
              <p:nvPr/>
            </p:nvSpPr>
            <p:spPr bwMode="auto">
              <a:xfrm>
                <a:off x="3949" y="2296"/>
                <a:ext cx="23" cy="22"/>
              </a:xfrm>
              <a:prstGeom prst="rect">
                <a:avLst/>
              </a:pr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grpSp>
        <p:sp>
          <p:nvSpPr>
            <p:cNvPr id="110" name="Freeform 5"/>
            <p:cNvSpPr>
              <a:spLocks noEditPoints="1"/>
            </p:cNvSpPr>
            <p:nvPr/>
          </p:nvSpPr>
          <p:spPr bwMode="auto">
            <a:xfrm>
              <a:off x="625658" y="2288074"/>
              <a:ext cx="456640" cy="49143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112" name="Freeform 9"/>
            <p:cNvSpPr>
              <a:spLocks noEditPoints="1"/>
            </p:cNvSpPr>
            <p:nvPr/>
          </p:nvSpPr>
          <p:spPr bwMode="auto">
            <a:xfrm>
              <a:off x="2924368" y="2251442"/>
              <a:ext cx="497599" cy="528152"/>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7" y="0"/>
                    <a:pt x="56" y="11"/>
                    <a:pt x="56" y="24"/>
                  </a:cubicBezTo>
                  <a:cubicBezTo>
                    <a:pt x="56" y="32"/>
                    <a:pt x="60" y="39"/>
                    <a:pt x="66" y="43"/>
                  </a:cubicBezTo>
                  <a:cubicBezTo>
                    <a:pt x="60" y="46"/>
                    <a:pt x="54" y="52"/>
                    <a:pt x="51" y="58"/>
                  </a:cubicBezTo>
                  <a:cubicBezTo>
                    <a:pt x="47" y="52"/>
                    <a:pt x="40" y="48"/>
                    <a:pt x="32" y="48"/>
                  </a:cubicBezTo>
                  <a:cubicBezTo>
                    <a:pt x="19" y="48"/>
                    <a:pt x="8" y="59"/>
                    <a:pt x="8" y="72"/>
                  </a:cubicBezTo>
                  <a:cubicBezTo>
                    <a:pt x="8" y="80"/>
                    <a:pt x="12" y="87"/>
                    <a:pt x="18" y="91"/>
                  </a:cubicBezTo>
                  <a:cubicBezTo>
                    <a:pt x="7" y="97"/>
                    <a:pt x="0" y="107"/>
                    <a:pt x="0" y="120"/>
                  </a:cubicBezTo>
                  <a:cubicBezTo>
                    <a:pt x="8" y="120"/>
                    <a:pt x="8" y="120"/>
                    <a:pt x="8" y="120"/>
                  </a:cubicBezTo>
                  <a:cubicBezTo>
                    <a:pt x="8" y="107"/>
                    <a:pt x="19" y="96"/>
                    <a:pt x="32" y="96"/>
                  </a:cubicBezTo>
                  <a:cubicBezTo>
                    <a:pt x="45" y="96"/>
                    <a:pt x="56" y="107"/>
                    <a:pt x="56" y="120"/>
                  </a:cubicBezTo>
                  <a:cubicBezTo>
                    <a:pt x="64" y="120"/>
                    <a:pt x="64" y="120"/>
                    <a:pt x="64" y="120"/>
                  </a:cubicBezTo>
                  <a:cubicBezTo>
                    <a:pt x="64" y="107"/>
                    <a:pt x="57" y="97"/>
                    <a:pt x="46" y="91"/>
                  </a:cubicBezTo>
                  <a:cubicBezTo>
                    <a:pt x="52" y="87"/>
                    <a:pt x="56" y="80"/>
                    <a:pt x="56" y="72"/>
                  </a:cubicBezTo>
                  <a:cubicBezTo>
                    <a:pt x="56" y="59"/>
                    <a:pt x="67" y="48"/>
                    <a:pt x="80" y="48"/>
                  </a:cubicBezTo>
                  <a:cubicBezTo>
                    <a:pt x="93" y="48"/>
                    <a:pt x="104" y="59"/>
                    <a:pt x="104" y="72"/>
                  </a:cubicBezTo>
                  <a:cubicBezTo>
                    <a:pt x="112" y="72"/>
                    <a:pt x="112" y="72"/>
                    <a:pt x="112" y="72"/>
                  </a:cubicBezTo>
                  <a:cubicBezTo>
                    <a:pt x="112" y="59"/>
                    <a:pt x="105" y="49"/>
                    <a:pt x="94" y="43"/>
                  </a:cubicBezTo>
                  <a:moveTo>
                    <a:pt x="32" y="88"/>
                  </a:moveTo>
                  <a:cubicBezTo>
                    <a:pt x="23" y="88"/>
                    <a:pt x="16" y="81"/>
                    <a:pt x="16" y="72"/>
                  </a:cubicBezTo>
                  <a:cubicBezTo>
                    <a:pt x="16" y="63"/>
                    <a:pt x="23" y="56"/>
                    <a:pt x="32" y="56"/>
                  </a:cubicBezTo>
                  <a:cubicBezTo>
                    <a:pt x="41" y="56"/>
                    <a:pt x="48" y="63"/>
                    <a:pt x="48" y="72"/>
                  </a:cubicBezTo>
                  <a:cubicBezTo>
                    <a:pt x="48" y="81"/>
                    <a:pt x="41" y="88"/>
                    <a:pt x="32" y="88"/>
                  </a:cubicBezTo>
                  <a:moveTo>
                    <a:pt x="80" y="40"/>
                  </a:moveTo>
                  <a:cubicBezTo>
                    <a:pt x="71" y="40"/>
                    <a:pt x="64" y="33"/>
                    <a:pt x="64" y="24"/>
                  </a:cubicBezTo>
                  <a:cubicBezTo>
                    <a:pt x="64" y="15"/>
                    <a:pt x="71" y="8"/>
                    <a:pt x="80" y="8"/>
                  </a:cubicBezTo>
                  <a:cubicBezTo>
                    <a:pt x="89" y="8"/>
                    <a:pt x="96" y="15"/>
                    <a:pt x="96" y="24"/>
                  </a:cubicBezTo>
                  <a:cubicBezTo>
                    <a:pt x="96" y="33"/>
                    <a:pt x="89" y="40"/>
                    <a:pt x="80" y="40"/>
                  </a:cubicBezTo>
                </a:path>
              </a:pathLst>
            </a:custGeom>
            <a:solidFill>
              <a:srgbClr val="FFFFFF"/>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endParaRPr>
            </a:p>
          </p:txBody>
        </p:sp>
        <p:sp>
          <p:nvSpPr>
            <p:cNvPr id="113" name="TextBox 112"/>
            <p:cNvSpPr txBox="1"/>
            <p:nvPr/>
          </p:nvSpPr>
          <p:spPr>
            <a:xfrm>
              <a:off x="1232794" y="1387663"/>
              <a:ext cx="2438400" cy="62786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chemeClr val="bg1"/>
                  </a:solidFill>
                  <a:latin typeface="Gotham Bold"/>
                </a:rPr>
                <a:t>Software</a:t>
              </a:r>
            </a:p>
          </p:txBody>
        </p:sp>
        <p:sp>
          <p:nvSpPr>
            <p:cNvPr id="114" name="TextBox 113"/>
            <p:cNvSpPr txBox="1"/>
            <p:nvPr/>
          </p:nvSpPr>
          <p:spPr>
            <a:xfrm>
              <a:off x="3622779" y="1363662"/>
              <a:ext cx="2438400" cy="62786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chemeClr val="bg1"/>
                  </a:solidFill>
                  <a:latin typeface="Gotham Bold"/>
                </a:rPr>
                <a:t>Hardware</a:t>
              </a:r>
            </a:p>
          </p:txBody>
        </p:sp>
        <p:sp>
          <p:nvSpPr>
            <p:cNvPr id="115" name="TextBox 114"/>
            <p:cNvSpPr txBox="1"/>
            <p:nvPr/>
          </p:nvSpPr>
          <p:spPr>
            <a:xfrm>
              <a:off x="1232794" y="2163689"/>
              <a:ext cx="2438400" cy="62786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chemeClr val="bg1"/>
                  </a:solidFill>
                  <a:latin typeface="Gotham Bold"/>
                </a:rPr>
                <a:t>Support</a:t>
              </a:r>
            </a:p>
          </p:txBody>
        </p:sp>
        <p:sp>
          <p:nvSpPr>
            <p:cNvPr id="116" name="TextBox 115"/>
            <p:cNvSpPr txBox="1"/>
            <p:nvPr/>
          </p:nvSpPr>
          <p:spPr>
            <a:xfrm>
              <a:off x="3466311" y="2201586"/>
              <a:ext cx="2438400" cy="627864"/>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chemeClr val="bg1"/>
                  </a:solidFill>
                  <a:latin typeface="Gotham Bold"/>
                </a:rPr>
                <a:t>Services</a:t>
              </a:r>
            </a:p>
          </p:txBody>
        </p:sp>
      </p:grpSp>
      <p:sp>
        <p:nvSpPr>
          <p:cNvPr id="200" name="Left Brace 199"/>
          <p:cNvSpPr/>
          <p:nvPr/>
        </p:nvSpPr>
        <p:spPr>
          <a:xfrm>
            <a:off x="2157388" y="2180383"/>
            <a:ext cx="290056" cy="2960537"/>
          </a:xfrm>
          <a:prstGeom prst="leftBrac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defRPr/>
            </a:pPr>
            <a:endParaRPr lang="en-US" sz="1765" kern="0">
              <a:solidFill>
                <a:sysClr val="windowText" lastClr="000000"/>
              </a:solidFill>
            </a:endParaRPr>
          </a:p>
        </p:txBody>
      </p:sp>
      <p:sp>
        <p:nvSpPr>
          <p:cNvPr id="201" name="TextBox 200"/>
          <p:cNvSpPr txBox="1"/>
          <p:nvPr/>
        </p:nvSpPr>
        <p:spPr>
          <a:xfrm rot="16200000">
            <a:off x="119067" y="3159574"/>
            <a:ext cx="3018294" cy="1016818"/>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2353" kern="0" dirty="0">
                <a:solidFill>
                  <a:schemeClr val="bg1"/>
                </a:solidFill>
                <a:latin typeface="Gotham Bold"/>
              </a:rPr>
              <a:t>Azure Stack</a:t>
            </a:r>
          </a:p>
          <a:p>
            <a:pPr algn="ctr" defTabSz="896386">
              <a:lnSpc>
                <a:spcPct val="90000"/>
              </a:lnSpc>
              <a:spcAft>
                <a:spcPts val="588"/>
              </a:spcAft>
              <a:defRPr/>
            </a:pPr>
            <a:r>
              <a:rPr lang="en-US" sz="2353" kern="0" dirty="0">
                <a:solidFill>
                  <a:schemeClr val="bg1"/>
                </a:solidFill>
                <a:latin typeface="Gotham Bold"/>
              </a:rPr>
              <a:t> Integrated System </a:t>
            </a:r>
          </a:p>
        </p:txBody>
      </p:sp>
    </p:spTree>
    <p:extLst>
      <p:ext uri="{BB962C8B-B14F-4D97-AF65-F5344CB8AC3E}">
        <p14:creationId xmlns:p14="http://schemas.microsoft.com/office/powerpoint/2010/main" val="125812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Stack Integrated System (Life Cycle)</a:t>
            </a:r>
          </a:p>
        </p:txBody>
      </p:sp>
      <p:grpSp>
        <p:nvGrpSpPr>
          <p:cNvPr id="160" name="Group 159"/>
          <p:cNvGrpSpPr>
            <a:grpSpLocks noChangeAspect="1"/>
          </p:cNvGrpSpPr>
          <p:nvPr/>
        </p:nvGrpSpPr>
        <p:grpSpPr>
          <a:xfrm>
            <a:off x="1686510" y="1418302"/>
            <a:ext cx="8518698" cy="4798881"/>
            <a:chOff x="4922837" y="2487785"/>
            <a:chExt cx="7139133" cy="4186151"/>
          </a:xfrm>
        </p:grpSpPr>
        <p:sp>
          <p:nvSpPr>
            <p:cNvPr id="161" name="Rounded Rectangle 160"/>
            <p:cNvSpPr/>
            <p:nvPr/>
          </p:nvSpPr>
          <p:spPr bwMode="auto">
            <a:xfrm>
              <a:off x="4922837" y="3016154"/>
              <a:ext cx="7139133" cy="2408507"/>
            </a:xfrm>
            <a:prstGeom prst="roundRect">
              <a:avLst/>
            </a:prstGeom>
            <a:noFill/>
            <a:ln w="38100" cap="flat" cmpd="sng" algn="ctr">
              <a:solidFill>
                <a:srgbClr val="A3C10A"/>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62" name="Group 161"/>
            <p:cNvGrpSpPr/>
            <p:nvPr/>
          </p:nvGrpSpPr>
          <p:grpSpPr>
            <a:xfrm>
              <a:off x="5349979" y="2487785"/>
              <a:ext cx="1114396" cy="1114394"/>
              <a:chOff x="5349979" y="2487785"/>
              <a:chExt cx="1114396" cy="1114394"/>
            </a:xfrm>
          </p:grpSpPr>
          <p:sp>
            <p:nvSpPr>
              <p:cNvPr id="196" name="Oval 195"/>
              <p:cNvSpPr/>
              <p:nvPr/>
            </p:nvSpPr>
            <p:spPr bwMode="auto">
              <a:xfrm>
                <a:off x="5349979" y="2487785"/>
                <a:ext cx="1114396" cy="1114394"/>
              </a:xfrm>
              <a:prstGeom prst="ellipse">
                <a:avLst/>
              </a:prstGeom>
              <a:solidFill>
                <a:srgbClr val="076181"/>
              </a:solidFill>
              <a:ln w="38100">
                <a:solidFill>
                  <a:srgbClr val="A3C10A"/>
                </a:solidFill>
                <a:miter lim="800000"/>
              </a:ln>
            </p:spPr>
            <p:txBody>
              <a:bodyPr wrap="square" lIns="233070" tIns="197213" rIns="179285" bIns="179285" rtlCol="0" anchor="ctr">
                <a:noAutofit/>
              </a:bodyPr>
              <a:lstStyle/>
              <a:p>
                <a:pPr algn="ctr" defTabSz="896386">
                  <a:defRPr/>
                </a:pPr>
                <a:endParaRPr lang="en-US" sz="1274" kern="0" spc="49" dirty="0">
                  <a:solidFill>
                    <a:srgbClr val="CDF4FF">
                      <a:lumMod val="50000"/>
                    </a:srgbClr>
                  </a:solidFill>
                  <a:latin typeface="+mj-lt"/>
                  <a:ea typeface="MS PGothic" panose="020B0600070205080204" pitchFamily="34" charset="-128"/>
                  <a:cs typeface="Segoe UI Semibold" panose="020B0702040204020203" pitchFamily="34" charset="0"/>
                </a:endParaRPr>
              </a:p>
            </p:txBody>
          </p:sp>
          <p:grpSp>
            <p:nvGrpSpPr>
              <p:cNvPr id="197" name="Group 196"/>
              <p:cNvGrpSpPr/>
              <p:nvPr/>
            </p:nvGrpSpPr>
            <p:grpSpPr bwMode="black">
              <a:xfrm>
                <a:off x="5619581" y="2742274"/>
                <a:ext cx="575192" cy="618146"/>
                <a:chOff x="3422650" y="3467100"/>
                <a:chExt cx="533400" cy="549275"/>
              </a:xfrm>
              <a:solidFill>
                <a:srgbClr val="FFFFFF"/>
              </a:solidFill>
            </p:grpSpPr>
            <p:sp>
              <p:nvSpPr>
                <p:cNvPr id="198"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89617" tIns="44808" rIns="89617" bIns="44808" numCol="1" anchor="t" anchorCtr="0" compatLnSpc="1">
                  <a:prstTxWarp prst="textNoShape">
                    <a:avLst/>
                  </a:prstTxWarp>
                </a:bodyPr>
                <a:lstStyle/>
                <a:p>
                  <a:pPr defTabSz="914016">
                    <a:defRPr/>
                  </a:pPr>
                  <a:endParaRPr lang="en-US" sz="1274" kern="0">
                    <a:solidFill>
                      <a:srgbClr val="FFFFFF"/>
                    </a:solidFill>
                    <a:latin typeface="+mj-lt"/>
                  </a:endParaRPr>
                </a:p>
              </p:txBody>
            </p:sp>
            <p:sp>
              <p:nvSpPr>
                <p:cNvPr id="199"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89617" tIns="44808" rIns="89617" bIns="44808" numCol="1" anchor="t" anchorCtr="0" compatLnSpc="1">
                  <a:prstTxWarp prst="textNoShape">
                    <a:avLst/>
                  </a:prstTxWarp>
                </a:bodyPr>
                <a:lstStyle/>
                <a:p>
                  <a:pPr defTabSz="914016">
                    <a:defRPr/>
                  </a:pPr>
                  <a:endParaRPr lang="en-US" sz="1274" kern="0">
                    <a:solidFill>
                      <a:srgbClr val="FFFFFF"/>
                    </a:solidFill>
                    <a:latin typeface="+mj-lt"/>
                  </a:endParaRPr>
                </a:p>
              </p:txBody>
            </p:sp>
          </p:grpSp>
        </p:grpSp>
        <p:grpSp>
          <p:nvGrpSpPr>
            <p:cNvPr id="163" name="Group 162"/>
            <p:cNvGrpSpPr/>
            <p:nvPr/>
          </p:nvGrpSpPr>
          <p:grpSpPr>
            <a:xfrm>
              <a:off x="5349979" y="4792662"/>
              <a:ext cx="1114396" cy="1114394"/>
              <a:chOff x="5349979" y="4792662"/>
              <a:chExt cx="1114396" cy="1114394"/>
            </a:xfrm>
          </p:grpSpPr>
          <p:sp>
            <p:nvSpPr>
              <p:cNvPr id="194" name="Oval 193"/>
              <p:cNvSpPr/>
              <p:nvPr/>
            </p:nvSpPr>
            <p:spPr bwMode="auto">
              <a:xfrm>
                <a:off x="5349979" y="4792662"/>
                <a:ext cx="1114396" cy="1114394"/>
              </a:xfrm>
              <a:prstGeom prst="ellipse">
                <a:avLst/>
              </a:prstGeom>
              <a:solidFill>
                <a:srgbClr val="076181"/>
              </a:solidFill>
              <a:ln w="38100">
                <a:solidFill>
                  <a:srgbClr val="A3C10A"/>
                </a:solidFill>
                <a:miter lim="800000"/>
              </a:ln>
            </p:spPr>
            <p:txBody>
              <a:bodyPr wrap="square" lIns="233070" tIns="197213" rIns="179285" bIns="179285" rtlCol="0" anchor="ctr">
                <a:noAutofit/>
              </a:bodyPr>
              <a:lstStyle/>
              <a:p>
                <a:pPr algn="ctr" defTabSz="896386">
                  <a:defRPr/>
                </a:pPr>
                <a:endParaRPr lang="en-US" sz="1274" kern="0" spc="49" dirty="0">
                  <a:solidFill>
                    <a:srgbClr val="CDF4FF">
                      <a:lumMod val="50000"/>
                    </a:srgbClr>
                  </a:solidFill>
                  <a:latin typeface="+mj-lt"/>
                  <a:ea typeface="MS PGothic" panose="020B0600070205080204" pitchFamily="34" charset="-128"/>
                  <a:cs typeface="Segoe UI Semibold" panose="020B0702040204020203" pitchFamily="34" charset="0"/>
                </a:endParaRPr>
              </a:p>
            </p:txBody>
          </p:sp>
          <p:sp>
            <p:nvSpPr>
              <p:cNvPr id="195" name="Freeform 164"/>
              <p:cNvSpPr>
                <a:spLocks noEditPoints="1"/>
              </p:cNvSpPr>
              <p:nvPr/>
            </p:nvSpPr>
            <p:spPr bwMode="black">
              <a:xfrm>
                <a:off x="5698838" y="5089739"/>
                <a:ext cx="416678" cy="5567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4" tIns="40332" rIns="80664" bIns="40332" numCol="1" anchor="t" anchorCtr="0" compatLnSpc="1">
                <a:prstTxWarp prst="textNoShape">
                  <a:avLst/>
                </a:prstTxWarp>
              </a:bodyPr>
              <a:lstStyle/>
              <a:p>
                <a:pPr defTabSz="914016">
                  <a:defRPr/>
                </a:pPr>
                <a:endParaRPr lang="en-US" sz="1274" kern="0">
                  <a:solidFill>
                    <a:srgbClr val="FFFFFF"/>
                  </a:solidFill>
                  <a:latin typeface="+mj-lt"/>
                </a:endParaRPr>
              </a:p>
            </p:txBody>
          </p:sp>
        </p:grpSp>
        <p:grpSp>
          <p:nvGrpSpPr>
            <p:cNvPr id="164" name="Group 163"/>
            <p:cNvGrpSpPr/>
            <p:nvPr/>
          </p:nvGrpSpPr>
          <p:grpSpPr>
            <a:xfrm>
              <a:off x="7052591" y="2487785"/>
              <a:ext cx="1114396" cy="1114394"/>
              <a:chOff x="7052591" y="2487785"/>
              <a:chExt cx="1114396" cy="1114394"/>
            </a:xfrm>
          </p:grpSpPr>
          <p:sp>
            <p:nvSpPr>
              <p:cNvPr id="192" name="Oval 191"/>
              <p:cNvSpPr/>
              <p:nvPr/>
            </p:nvSpPr>
            <p:spPr bwMode="auto">
              <a:xfrm>
                <a:off x="7052591" y="2487785"/>
                <a:ext cx="1114396" cy="1114394"/>
              </a:xfrm>
              <a:prstGeom prst="ellipse">
                <a:avLst/>
              </a:prstGeom>
              <a:solidFill>
                <a:srgbClr val="076181"/>
              </a:solidFill>
              <a:ln w="38100">
                <a:solidFill>
                  <a:srgbClr val="A3C10A"/>
                </a:solidFill>
                <a:miter lim="800000"/>
              </a:ln>
            </p:spPr>
            <p:txBody>
              <a:bodyPr wrap="square" lIns="233070" tIns="197213" rIns="179285" bIns="179285" rtlCol="0" anchor="ctr">
                <a:noAutofit/>
              </a:bodyPr>
              <a:lstStyle/>
              <a:p>
                <a:pPr algn="ctr" defTabSz="896386">
                  <a:defRPr/>
                </a:pPr>
                <a:endParaRPr lang="en-US" sz="1274" kern="0" spc="49" dirty="0">
                  <a:solidFill>
                    <a:srgbClr val="CDF4FF">
                      <a:lumMod val="50000"/>
                    </a:srgbClr>
                  </a:solidFill>
                  <a:latin typeface="+mj-lt"/>
                  <a:ea typeface="MS PGothic" panose="020B0600070205080204" pitchFamily="34" charset="-128"/>
                  <a:cs typeface="Segoe UI Semibold" panose="020B0702040204020203" pitchFamily="34" charset="0"/>
                </a:endParaRPr>
              </a:p>
            </p:txBody>
          </p:sp>
          <p:sp>
            <p:nvSpPr>
              <p:cNvPr id="193" name="Freeform 18"/>
              <p:cNvSpPr>
                <a:spLocks noEditPoints="1"/>
              </p:cNvSpPr>
              <p:nvPr/>
            </p:nvSpPr>
            <p:spPr bwMode="black">
              <a:xfrm>
                <a:off x="7411155" y="2770495"/>
                <a:ext cx="397268" cy="48522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defTabSz="914016">
                  <a:defRPr/>
                </a:pPr>
                <a:endParaRPr lang="en-US" sz="1274" kern="0">
                  <a:solidFill>
                    <a:srgbClr val="FFFFFF"/>
                  </a:solidFill>
                  <a:latin typeface="+mj-lt"/>
                </a:endParaRPr>
              </a:p>
            </p:txBody>
          </p:sp>
        </p:grpSp>
        <p:grpSp>
          <p:nvGrpSpPr>
            <p:cNvPr id="165" name="Group 164"/>
            <p:cNvGrpSpPr/>
            <p:nvPr/>
          </p:nvGrpSpPr>
          <p:grpSpPr>
            <a:xfrm>
              <a:off x="8767631" y="2487785"/>
              <a:ext cx="1114396" cy="1114394"/>
              <a:chOff x="8767631" y="2487785"/>
              <a:chExt cx="1114396" cy="1114394"/>
            </a:xfrm>
          </p:grpSpPr>
          <p:sp>
            <p:nvSpPr>
              <p:cNvPr id="186" name="Oval 185"/>
              <p:cNvSpPr/>
              <p:nvPr/>
            </p:nvSpPr>
            <p:spPr bwMode="auto">
              <a:xfrm>
                <a:off x="8767631" y="2487785"/>
                <a:ext cx="1114396" cy="1114394"/>
              </a:xfrm>
              <a:prstGeom prst="ellipse">
                <a:avLst/>
              </a:prstGeom>
              <a:solidFill>
                <a:srgbClr val="076181"/>
              </a:solidFill>
              <a:ln w="38100">
                <a:solidFill>
                  <a:srgbClr val="A3C10A"/>
                </a:solidFill>
                <a:miter lim="800000"/>
              </a:ln>
            </p:spPr>
            <p:txBody>
              <a:bodyPr wrap="square" lIns="233070" tIns="197213" rIns="179285" bIns="179285" rtlCol="0" anchor="ctr">
                <a:noAutofit/>
              </a:bodyPr>
              <a:lstStyle/>
              <a:p>
                <a:pPr algn="ctr" defTabSz="896386">
                  <a:defRPr/>
                </a:pPr>
                <a:endParaRPr lang="en-US" sz="1274" kern="0" spc="49" dirty="0">
                  <a:solidFill>
                    <a:srgbClr val="CDF4FF">
                      <a:lumMod val="50000"/>
                    </a:srgbClr>
                  </a:solidFill>
                  <a:latin typeface="+mj-lt"/>
                  <a:ea typeface="MS PGothic" panose="020B0600070205080204" pitchFamily="34" charset="-128"/>
                  <a:cs typeface="Segoe UI Semibold" panose="020B0702040204020203" pitchFamily="34" charset="0"/>
                </a:endParaRPr>
              </a:p>
            </p:txBody>
          </p:sp>
          <p:grpSp>
            <p:nvGrpSpPr>
              <p:cNvPr id="187" name="Group 186"/>
              <p:cNvGrpSpPr/>
              <p:nvPr/>
            </p:nvGrpSpPr>
            <p:grpSpPr>
              <a:xfrm>
                <a:off x="9031044" y="2740871"/>
                <a:ext cx="587571" cy="607422"/>
                <a:chOff x="10304126" y="3516577"/>
                <a:chExt cx="535083" cy="534943"/>
              </a:xfrm>
            </p:grpSpPr>
            <p:grpSp>
              <p:nvGrpSpPr>
                <p:cNvPr id="188" name="Group 187"/>
                <p:cNvGrpSpPr/>
                <p:nvPr/>
              </p:nvGrpSpPr>
              <p:grpSpPr>
                <a:xfrm>
                  <a:off x="10304126" y="3516577"/>
                  <a:ext cx="535083" cy="534943"/>
                  <a:chOff x="10304126" y="3516577"/>
                  <a:chExt cx="535083" cy="534943"/>
                </a:xfrm>
              </p:grpSpPr>
              <p:sp>
                <p:nvSpPr>
                  <p:cNvPr id="190" name="Freeform 101"/>
                  <p:cNvSpPr>
                    <a:spLocks noEditPoints="1"/>
                  </p:cNvSpPr>
                  <p:nvPr/>
                </p:nvSpPr>
                <p:spPr bwMode="black">
                  <a:xfrm>
                    <a:off x="10304126" y="3516577"/>
                    <a:ext cx="535083"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defTabSz="914016">
                      <a:defRPr/>
                    </a:pPr>
                    <a:endParaRPr lang="en-US" sz="1274" kern="0">
                      <a:solidFill>
                        <a:srgbClr val="FFFFFF"/>
                      </a:solidFill>
                      <a:latin typeface="+mj-lt"/>
                    </a:endParaRPr>
                  </a:p>
                </p:txBody>
              </p:sp>
              <p:sp>
                <p:nvSpPr>
                  <p:cNvPr id="191" name="Freeform 102"/>
                  <p:cNvSpPr>
                    <a:spLocks/>
                  </p:cNvSpPr>
                  <p:nvPr/>
                </p:nvSpPr>
                <p:spPr bwMode="black">
                  <a:xfrm>
                    <a:off x="10550975" y="3662403"/>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defTabSz="914016">
                      <a:defRPr/>
                    </a:pPr>
                    <a:endParaRPr lang="en-US" sz="1274" kern="0">
                      <a:solidFill>
                        <a:srgbClr val="FFFFFF"/>
                      </a:solidFill>
                      <a:latin typeface="+mj-lt"/>
                    </a:endParaRPr>
                  </a:p>
                </p:txBody>
              </p:sp>
            </p:grpSp>
            <p:sp>
              <p:nvSpPr>
                <p:cNvPr id="189" name="Rectangle 103"/>
                <p:cNvSpPr>
                  <a:spLocks noChangeArrowheads="1"/>
                </p:cNvSpPr>
                <p:nvPr/>
              </p:nvSpPr>
              <p:spPr bwMode="black">
                <a:xfrm>
                  <a:off x="10547469" y="3848196"/>
                  <a:ext cx="66623" cy="64501"/>
                </a:xfrm>
                <a:prstGeom prst="rect">
                  <a:avLst/>
                </a:prstGeom>
                <a:solidFill>
                  <a:srgbClr val="FFFFFF"/>
                </a:solidFill>
                <a:ln>
                  <a:noFill/>
                </a:ln>
              </p:spPr>
              <p:txBody>
                <a:bodyPr vert="horz" wrap="square" lIns="80664" tIns="40332" rIns="80664" bIns="40332" numCol="1" anchor="t" anchorCtr="0" compatLnSpc="1">
                  <a:prstTxWarp prst="textNoShape">
                    <a:avLst/>
                  </a:prstTxWarp>
                </a:bodyPr>
                <a:lstStyle/>
                <a:p>
                  <a:pPr defTabSz="914016">
                    <a:defRPr/>
                  </a:pPr>
                  <a:endParaRPr lang="en-US" sz="1274" kern="0">
                    <a:solidFill>
                      <a:srgbClr val="FFFFFF"/>
                    </a:solidFill>
                    <a:latin typeface="+mj-lt"/>
                  </a:endParaRPr>
                </a:p>
              </p:txBody>
            </p:sp>
          </p:grpSp>
        </p:grpSp>
        <p:grpSp>
          <p:nvGrpSpPr>
            <p:cNvPr id="166" name="Group 165"/>
            <p:cNvGrpSpPr/>
            <p:nvPr/>
          </p:nvGrpSpPr>
          <p:grpSpPr>
            <a:xfrm>
              <a:off x="10485235" y="2487785"/>
              <a:ext cx="1114396" cy="1114394"/>
              <a:chOff x="10485235" y="2487785"/>
              <a:chExt cx="1114396" cy="1114394"/>
            </a:xfrm>
          </p:grpSpPr>
          <p:sp>
            <p:nvSpPr>
              <p:cNvPr id="184" name="Oval 183"/>
              <p:cNvSpPr/>
              <p:nvPr/>
            </p:nvSpPr>
            <p:spPr bwMode="auto">
              <a:xfrm>
                <a:off x="10485235" y="2487785"/>
                <a:ext cx="1114396" cy="1114394"/>
              </a:xfrm>
              <a:prstGeom prst="ellipse">
                <a:avLst/>
              </a:prstGeom>
              <a:solidFill>
                <a:srgbClr val="076181"/>
              </a:solidFill>
              <a:ln w="38100">
                <a:solidFill>
                  <a:srgbClr val="A3C10A"/>
                </a:solidFill>
                <a:miter lim="800000"/>
              </a:ln>
            </p:spPr>
            <p:txBody>
              <a:bodyPr wrap="square" lIns="233070" tIns="197213" rIns="179285" bIns="179285" rtlCol="0" anchor="ctr">
                <a:noAutofit/>
              </a:bodyPr>
              <a:lstStyle/>
              <a:p>
                <a:pPr algn="ctr" defTabSz="896386">
                  <a:defRPr/>
                </a:pPr>
                <a:endParaRPr lang="en-US" sz="1274" kern="0" spc="49" dirty="0">
                  <a:solidFill>
                    <a:srgbClr val="CDF4FF">
                      <a:lumMod val="50000"/>
                    </a:srgbClr>
                  </a:solidFill>
                  <a:latin typeface="+mj-lt"/>
                  <a:ea typeface="MS PGothic" panose="020B0600070205080204" pitchFamily="34" charset="-128"/>
                  <a:cs typeface="Segoe UI Semibold" panose="020B0702040204020203" pitchFamily="34" charset="0"/>
                </a:endParaRPr>
              </a:p>
            </p:txBody>
          </p:sp>
          <p:sp>
            <p:nvSpPr>
              <p:cNvPr id="185" name="Freeform 184"/>
              <p:cNvSpPr>
                <a:spLocks noEditPoints="1"/>
              </p:cNvSpPr>
              <p:nvPr/>
            </p:nvSpPr>
            <p:spPr bwMode="black">
              <a:xfrm>
                <a:off x="10796490" y="2793047"/>
                <a:ext cx="491886" cy="489416"/>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defTabSz="914016">
                  <a:defRPr/>
                </a:pPr>
                <a:endParaRPr lang="en-US" sz="1274" kern="0">
                  <a:solidFill>
                    <a:srgbClr val="FFFFFF"/>
                  </a:solidFill>
                  <a:latin typeface="+mj-lt"/>
                </a:endParaRPr>
              </a:p>
            </p:txBody>
          </p:sp>
        </p:grpSp>
        <p:grpSp>
          <p:nvGrpSpPr>
            <p:cNvPr id="167" name="Group 166"/>
            <p:cNvGrpSpPr/>
            <p:nvPr/>
          </p:nvGrpSpPr>
          <p:grpSpPr>
            <a:xfrm>
              <a:off x="7052591" y="4792662"/>
              <a:ext cx="1114396" cy="1114394"/>
              <a:chOff x="7052591" y="4792662"/>
              <a:chExt cx="1114396" cy="1114394"/>
            </a:xfrm>
          </p:grpSpPr>
          <p:sp>
            <p:nvSpPr>
              <p:cNvPr id="182" name="Oval 181"/>
              <p:cNvSpPr/>
              <p:nvPr/>
            </p:nvSpPr>
            <p:spPr bwMode="auto">
              <a:xfrm>
                <a:off x="7052591" y="4792662"/>
                <a:ext cx="1114396" cy="1114394"/>
              </a:xfrm>
              <a:prstGeom prst="ellipse">
                <a:avLst/>
              </a:prstGeom>
              <a:solidFill>
                <a:srgbClr val="076181"/>
              </a:solidFill>
              <a:ln w="38100">
                <a:solidFill>
                  <a:srgbClr val="A3C10A"/>
                </a:solidFill>
                <a:miter lim="800000"/>
              </a:ln>
            </p:spPr>
            <p:txBody>
              <a:bodyPr wrap="square" lIns="233070" tIns="197213" rIns="179285" bIns="179285" rtlCol="0" anchor="ctr">
                <a:noAutofit/>
              </a:bodyPr>
              <a:lstStyle/>
              <a:p>
                <a:pPr algn="ctr" defTabSz="896386">
                  <a:defRPr/>
                </a:pPr>
                <a:endParaRPr lang="en-US" sz="1274" kern="0" spc="49" dirty="0">
                  <a:solidFill>
                    <a:srgbClr val="CDF4FF">
                      <a:lumMod val="50000"/>
                    </a:srgbClr>
                  </a:solidFill>
                  <a:latin typeface="+mj-lt"/>
                  <a:ea typeface="MS PGothic" panose="020B0600070205080204" pitchFamily="34" charset="-128"/>
                  <a:cs typeface="Segoe UI Semibold" panose="020B0702040204020203" pitchFamily="34" charset="0"/>
                </a:endParaRPr>
              </a:p>
            </p:txBody>
          </p:sp>
          <p:sp>
            <p:nvSpPr>
              <p:cNvPr id="183" name="Freeform 81"/>
              <p:cNvSpPr>
                <a:spLocks/>
              </p:cNvSpPr>
              <p:nvPr/>
            </p:nvSpPr>
            <p:spPr bwMode="black">
              <a:xfrm>
                <a:off x="7388831" y="5032206"/>
                <a:ext cx="441916" cy="604664"/>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defTabSz="914016">
                  <a:defRPr/>
                </a:pPr>
                <a:endParaRPr lang="en-US" sz="1274" kern="0">
                  <a:solidFill>
                    <a:srgbClr val="FFFFFF"/>
                  </a:solidFill>
                  <a:latin typeface="+mj-lt"/>
                </a:endParaRPr>
              </a:p>
            </p:txBody>
          </p:sp>
        </p:grpSp>
        <p:grpSp>
          <p:nvGrpSpPr>
            <p:cNvPr id="168" name="Group 167"/>
            <p:cNvGrpSpPr/>
            <p:nvPr/>
          </p:nvGrpSpPr>
          <p:grpSpPr>
            <a:xfrm>
              <a:off x="8767631" y="4792662"/>
              <a:ext cx="1114396" cy="1114394"/>
              <a:chOff x="8767631" y="4792662"/>
              <a:chExt cx="1114396" cy="1114394"/>
            </a:xfrm>
          </p:grpSpPr>
          <p:sp>
            <p:nvSpPr>
              <p:cNvPr id="180" name="Oval 179"/>
              <p:cNvSpPr/>
              <p:nvPr/>
            </p:nvSpPr>
            <p:spPr bwMode="auto">
              <a:xfrm>
                <a:off x="8767631" y="4792662"/>
                <a:ext cx="1114396" cy="1114394"/>
              </a:xfrm>
              <a:prstGeom prst="ellipse">
                <a:avLst/>
              </a:prstGeom>
              <a:solidFill>
                <a:srgbClr val="076181"/>
              </a:solidFill>
              <a:ln w="38100">
                <a:solidFill>
                  <a:srgbClr val="A3C10A"/>
                </a:solidFill>
                <a:miter lim="800000"/>
              </a:ln>
            </p:spPr>
            <p:txBody>
              <a:bodyPr wrap="square" lIns="233070" tIns="197213" rIns="179285" bIns="179285" rtlCol="0" anchor="ctr">
                <a:noAutofit/>
              </a:bodyPr>
              <a:lstStyle/>
              <a:p>
                <a:pPr algn="ctr" defTabSz="896386">
                  <a:defRPr/>
                </a:pPr>
                <a:endParaRPr lang="en-US" sz="1274" kern="0" spc="49" dirty="0">
                  <a:solidFill>
                    <a:srgbClr val="CDF4FF">
                      <a:lumMod val="50000"/>
                    </a:srgbClr>
                  </a:solidFill>
                  <a:latin typeface="+mj-lt"/>
                  <a:ea typeface="MS PGothic" panose="020B0600070205080204" pitchFamily="34" charset="-128"/>
                  <a:cs typeface="Segoe UI Semibold" panose="020B0702040204020203" pitchFamily="34" charset="0"/>
                </a:endParaRPr>
              </a:p>
            </p:txBody>
          </p:sp>
          <p:pic>
            <p:nvPicPr>
              <p:cNvPr id="181" name="Picture 47" descr="C:\Users\sakuu\Documents\Ballmer MGX 2011\Tile Icons\Calenda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9084825" y="5129230"/>
                <a:ext cx="480008" cy="4392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p:cNvGrpSpPr/>
            <p:nvPr/>
          </p:nvGrpSpPr>
          <p:grpSpPr>
            <a:xfrm>
              <a:off x="10485235" y="4792662"/>
              <a:ext cx="1114396" cy="1114394"/>
              <a:chOff x="10485235" y="4792662"/>
              <a:chExt cx="1114396" cy="1114394"/>
            </a:xfrm>
          </p:grpSpPr>
          <p:sp>
            <p:nvSpPr>
              <p:cNvPr id="178" name="Oval 177"/>
              <p:cNvSpPr/>
              <p:nvPr/>
            </p:nvSpPr>
            <p:spPr bwMode="auto">
              <a:xfrm>
                <a:off x="10485235" y="4792662"/>
                <a:ext cx="1114396" cy="1114394"/>
              </a:xfrm>
              <a:prstGeom prst="ellipse">
                <a:avLst/>
              </a:prstGeom>
              <a:solidFill>
                <a:srgbClr val="076181"/>
              </a:solidFill>
              <a:ln w="38100">
                <a:solidFill>
                  <a:srgbClr val="A3C10A"/>
                </a:solidFill>
                <a:miter lim="800000"/>
              </a:ln>
            </p:spPr>
            <p:txBody>
              <a:bodyPr wrap="square" lIns="233070" tIns="197213" rIns="179285" bIns="179285" rtlCol="0" anchor="ctr">
                <a:noAutofit/>
              </a:bodyPr>
              <a:lstStyle/>
              <a:p>
                <a:pPr algn="ctr" defTabSz="896386">
                  <a:defRPr/>
                </a:pPr>
                <a:endParaRPr lang="en-US" sz="1274" kern="0" spc="49" dirty="0">
                  <a:solidFill>
                    <a:srgbClr val="CDF4FF">
                      <a:lumMod val="50000"/>
                    </a:srgbClr>
                  </a:solidFill>
                  <a:latin typeface="+mj-lt"/>
                  <a:ea typeface="MS PGothic" panose="020B0600070205080204" pitchFamily="34" charset="-128"/>
                  <a:cs typeface="Segoe UI Semibold" panose="020B0702040204020203" pitchFamily="34" charset="0"/>
                </a:endParaRPr>
              </a:p>
            </p:txBody>
          </p:sp>
          <p:sp>
            <p:nvSpPr>
              <p:cNvPr id="179" name="Freeform 58"/>
              <p:cNvSpPr>
                <a:spLocks noEditPoints="1"/>
              </p:cNvSpPr>
              <p:nvPr/>
            </p:nvSpPr>
            <p:spPr bwMode="black">
              <a:xfrm>
                <a:off x="10806706" y="5109951"/>
                <a:ext cx="471455" cy="52220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4" tIns="40332" rIns="80664" bIns="40332" numCol="1" anchor="t" anchorCtr="0" compatLnSpc="1">
                <a:prstTxWarp prst="textNoShape">
                  <a:avLst/>
                </a:prstTxWarp>
              </a:bodyPr>
              <a:lstStyle/>
              <a:p>
                <a:pPr defTabSz="914016">
                  <a:defRPr/>
                </a:pPr>
                <a:endParaRPr lang="en-US" sz="1274" kern="0">
                  <a:solidFill>
                    <a:srgbClr val="FFFFFF"/>
                  </a:solidFill>
                  <a:latin typeface="+mj-lt"/>
                </a:endParaRPr>
              </a:p>
            </p:txBody>
          </p:sp>
        </p:grpSp>
        <p:sp>
          <p:nvSpPr>
            <p:cNvPr id="170" name="TextBox 169"/>
            <p:cNvSpPr txBox="1"/>
            <p:nvPr/>
          </p:nvSpPr>
          <p:spPr>
            <a:xfrm>
              <a:off x="4922837" y="3696988"/>
              <a:ext cx="2069370" cy="892252"/>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765" kern="0" dirty="0">
                  <a:gradFill>
                    <a:gsLst>
                      <a:gs pos="2917">
                        <a:srgbClr val="FFFFFF"/>
                      </a:gs>
                      <a:gs pos="30000">
                        <a:srgbClr val="FFFFFF"/>
                      </a:gs>
                    </a:gsLst>
                    <a:lin ang="5400000" scaled="0"/>
                  </a:gradFill>
                  <a:latin typeface="Gotham Bold"/>
                </a:rPr>
                <a:t>Architecture, hardware, and topology</a:t>
              </a:r>
            </a:p>
          </p:txBody>
        </p:sp>
        <p:sp>
          <p:nvSpPr>
            <p:cNvPr id="171" name="TextBox 170"/>
            <p:cNvSpPr txBox="1"/>
            <p:nvPr/>
          </p:nvSpPr>
          <p:spPr>
            <a:xfrm>
              <a:off x="5151182" y="5994901"/>
              <a:ext cx="1511990" cy="679035"/>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765" kern="0" dirty="0">
                  <a:gradFill>
                    <a:gsLst>
                      <a:gs pos="2917">
                        <a:srgbClr val="FFFFFF"/>
                      </a:gs>
                      <a:gs pos="30000">
                        <a:srgbClr val="FFFFFF"/>
                      </a:gs>
                    </a:gsLst>
                    <a:lin ang="5400000" scaled="0"/>
                  </a:gradFill>
                  <a:latin typeface="Gotham Bold"/>
                </a:rPr>
                <a:t>Security and privacy</a:t>
              </a:r>
            </a:p>
          </p:txBody>
        </p:sp>
        <p:sp>
          <p:nvSpPr>
            <p:cNvPr id="172" name="TextBox 171"/>
            <p:cNvSpPr txBox="1"/>
            <p:nvPr/>
          </p:nvSpPr>
          <p:spPr>
            <a:xfrm>
              <a:off x="6593791" y="3696988"/>
              <a:ext cx="2098120" cy="892252"/>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765" kern="0" dirty="0">
                  <a:gradFill>
                    <a:gsLst>
                      <a:gs pos="2917">
                        <a:srgbClr val="FFFFFF"/>
                      </a:gs>
                      <a:gs pos="30000">
                        <a:srgbClr val="FFFFFF"/>
                      </a:gs>
                    </a:gsLst>
                    <a:lin ang="5400000" scaled="0"/>
                  </a:gradFill>
                  <a:latin typeface="Gotham Bold"/>
                </a:rPr>
                <a:t>Deployment, configuration, provisioning</a:t>
              </a:r>
            </a:p>
          </p:txBody>
        </p:sp>
        <p:sp>
          <p:nvSpPr>
            <p:cNvPr id="173" name="TextBox 172"/>
            <p:cNvSpPr txBox="1"/>
            <p:nvPr/>
          </p:nvSpPr>
          <p:spPr>
            <a:xfrm>
              <a:off x="8701924" y="3696988"/>
              <a:ext cx="1245810" cy="46581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765" kern="0" dirty="0">
                  <a:gradFill>
                    <a:gsLst>
                      <a:gs pos="2917">
                        <a:srgbClr val="FFFFFF"/>
                      </a:gs>
                      <a:gs pos="30000">
                        <a:srgbClr val="FFFFFF"/>
                      </a:gs>
                    </a:gsLst>
                    <a:lin ang="5400000" scaled="0"/>
                  </a:gradFill>
                  <a:latin typeface="Gotham Bold"/>
                </a:rPr>
                <a:t>Validation</a:t>
              </a:r>
            </a:p>
          </p:txBody>
        </p:sp>
        <p:sp>
          <p:nvSpPr>
            <p:cNvPr id="174" name="TextBox 173"/>
            <p:cNvSpPr txBox="1"/>
            <p:nvPr/>
          </p:nvSpPr>
          <p:spPr>
            <a:xfrm>
              <a:off x="10316969" y="3696988"/>
              <a:ext cx="1450928" cy="679035"/>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765" kern="0" dirty="0">
                  <a:gradFill>
                    <a:gsLst>
                      <a:gs pos="2917">
                        <a:srgbClr val="FFFFFF"/>
                      </a:gs>
                      <a:gs pos="30000">
                        <a:srgbClr val="FFFFFF"/>
                      </a:gs>
                    </a:gsLst>
                    <a:lin ang="5400000" scaled="0"/>
                  </a:gradFill>
                  <a:latin typeface="Gotham Bold"/>
                </a:rPr>
                <a:t>Monitoring, diagnostics</a:t>
              </a:r>
            </a:p>
          </p:txBody>
        </p:sp>
        <p:sp>
          <p:nvSpPr>
            <p:cNvPr id="175" name="TextBox 174"/>
            <p:cNvSpPr txBox="1"/>
            <p:nvPr/>
          </p:nvSpPr>
          <p:spPr>
            <a:xfrm>
              <a:off x="6827837" y="5994901"/>
              <a:ext cx="1563904" cy="631492"/>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568" kern="0" dirty="0">
                  <a:gradFill>
                    <a:gsLst>
                      <a:gs pos="2917">
                        <a:srgbClr val="FFFFFF"/>
                      </a:gs>
                      <a:gs pos="30000">
                        <a:srgbClr val="FFFFFF"/>
                      </a:gs>
                    </a:gsLst>
                    <a:lin ang="5400000" scaled="0"/>
                  </a:gradFill>
                  <a:latin typeface="Gotham Bold"/>
                </a:rPr>
                <a:t>Business continuity</a:t>
              </a:r>
            </a:p>
          </p:txBody>
        </p:sp>
        <p:sp>
          <p:nvSpPr>
            <p:cNvPr id="176" name="TextBox 175"/>
            <p:cNvSpPr txBox="1"/>
            <p:nvPr/>
          </p:nvSpPr>
          <p:spPr>
            <a:xfrm>
              <a:off x="8542877" y="5994901"/>
              <a:ext cx="1563904" cy="679035"/>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765" kern="0" dirty="0">
                  <a:gradFill>
                    <a:gsLst>
                      <a:gs pos="2917">
                        <a:srgbClr val="FFFFFF"/>
                      </a:gs>
                      <a:gs pos="30000">
                        <a:srgbClr val="FFFFFF"/>
                      </a:gs>
                    </a:gsLst>
                    <a:lin ang="5400000" scaled="0"/>
                  </a:gradFill>
                  <a:latin typeface="Gotham Bold"/>
                </a:rPr>
                <a:t>Patching and updating</a:t>
              </a:r>
            </a:p>
          </p:txBody>
        </p:sp>
        <p:sp>
          <p:nvSpPr>
            <p:cNvPr id="177" name="TextBox 176"/>
            <p:cNvSpPr txBox="1"/>
            <p:nvPr/>
          </p:nvSpPr>
          <p:spPr>
            <a:xfrm>
              <a:off x="10104437" y="5994901"/>
              <a:ext cx="1875992" cy="679035"/>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765" kern="0" dirty="0">
                  <a:gradFill>
                    <a:gsLst>
                      <a:gs pos="2917">
                        <a:srgbClr val="FFFFFF"/>
                      </a:gs>
                      <a:gs pos="30000">
                        <a:srgbClr val="FFFFFF"/>
                      </a:gs>
                    </a:gsLst>
                    <a:lin ang="5400000" scaled="0"/>
                  </a:gradFill>
                  <a:latin typeface="Gotham Bold"/>
                </a:rPr>
                <a:t>Field replacement of parts</a:t>
              </a:r>
            </a:p>
          </p:txBody>
        </p:sp>
      </p:grpSp>
    </p:spTree>
    <p:extLst>
      <p:ext uri="{BB962C8B-B14F-4D97-AF65-F5344CB8AC3E}">
        <p14:creationId xmlns:p14="http://schemas.microsoft.com/office/powerpoint/2010/main" val="404944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orama">
  <a:themeElements>
    <a:clrScheme name="Office-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orama 2017 PPT Template.potx" id="{519D8BC3-1AB0-4B46-82C2-BD38BC9F0C88}" vid="{01E7D40F-98BE-45C4-A748-36DB9BE683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Techorama_2017_PPT_Template</Template>
  <TotalTime>207</TotalTime>
  <Words>612</Words>
  <Application>Microsoft Office PowerPoint</Application>
  <PresentationFormat>Widescreen</PresentationFormat>
  <Paragraphs>122</Paragraphs>
  <Slides>14</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MS PGothic</vt:lpstr>
      <vt:lpstr>Arial</vt:lpstr>
      <vt:lpstr>Arial Black</vt:lpstr>
      <vt:lpstr>Calibri</vt:lpstr>
      <vt:lpstr>Calibri Light</vt:lpstr>
      <vt:lpstr>Gotham Bold</vt:lpstr>
      <vt:lpstr>Gotham Medium</vt:lpstr>
      <vt:lpstr>Segoe Pro Display</vt:lpstr>
      <vt:lpstr>Segoe UI</vt:lpstr>
      <vt:lpstr>Segoe UI Light</vt:lpstr>
      <vt:lpstr>Segoe UI Semibold</vt:lpstr>
      <vt:lpstr>Segoe UI Semilight</vt:lpstr>
      <vt:lpstr>Techorama</vt:lpstr>
      <vt:lpstr>PowerPoint Presentation</vt:lpstr>
      <vt:lpstr>Azure Stack: A consistent Microsoft Cloud Story</vt:lpstr>
      <vt:lpstr>PowerPoint Presentation</vt:lpstr>
      <vt:lpstr>Public Cloud Potential Constraints</vt:lpstr>
      <vt:lpstr>Hybrid Cloud Scenarios</vt:lpstr>
      <vt:lpstr>PowerPoint Presentation</vt:lpstr>
      <vt:lpstr>Azure and Azure Stack</vt:lpstr>
      <vt:lpstr>Azure Stack Integrated System</vt:lpstr>
      <vt:lpstr>Azure Stack Integrated System (Life Cycle)</vt:lpstr>
      <vt:lpstr>PowerPoint Presentation</vt:lpstr>
      <vt:lpstr>POC System Requirements</vt:lpstr>
      <vt:lpstr>PowerPoint Presentation</vt:lpstr>
      <vt:lpstr>PowerPoint Presentation</vt:lpstr>
      <vt:lpstr>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Rik Hepworth</dc:creator>
  <cp:lastModifiedBy>Rik Hepworth</cp:lastModifiedBy>
  <cp:revision>29</cp:revision>
  <dcterms:created xsi:type="dcterms:W3CDTF">2017-05-16T12:29:17Z</dcterms:created>
  <dcterms:modified xsi:type="dcterms:W3CDTF">2017-05-22T13:23:54Z</dcterms:modified>
</cp:coreProperties>
</file>